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Lst>
  <p:notesMasterIdLst>
    <p:notesMasterId r:id="rId32"/>
  </p:notesMasterIdLst>
  <p:handoutMasterIdLst>
    <p:handoutMasterId r:id="rId33"/>
  </p:handoutMasterIdLst>
  <p:sldIdLst>
    <p:sldId id="256" r:id="rId3"/>
    <p:sldId id="263" r:id="rId4"/>
    <p:sldId id="264" r:id="rId5"/>
    <p:sldId id="262" r:id="rId6"/>
    <p:sldId id="265" r:id="rId7"/>
    <p:sldId id="279" r:id="rId8"/>
    <p:sldId id="266" r:id="rId9"/>
    <p:sldId id="267" r:id="rId10"/>
    <p:sldId id="268" r:id="rId11"/>
    <p:sldId id="270" r:id="rId12"/>
    <p:sldId id="280" r:id="rId13"/>
    <p:sldId id="281" r:id="rId14"/>
    <p:sldId id="282" r:id="rId15"/>
    <p:sldId id="283" r:id="rId16"/>
    <p:sldId id="284" r:id="rId17"/>
    <p:sldId id="285" r:id="rId18"/>
    <p:sldId id="286" r:id="rId19"/>
    <p:sldId id="287" r:id="rId20"/>
    <p:sldId id="288" r:id="rId21"/>
    <p:sldId id="272" r:id="rId22"/>
    <p:sldId id="276" r:id="rId23"/>
    <p:sldId id="277" r:id="rId24"/>
    <p:sldId id="278" r:id="rId25"/>
    <p:sldId id="271" r:id="rId26"/>
    <p:sldId id="273" r:id="rId27"/>
    <p:sldId id="274" r:id="rId28"/>
    <p:sldId id="275" r:id="rId29"/>
    <p:sldId id="289" r:id="rId30"/>
    <p:sldId id="260" r:id="rId31"/>
  </p:sldIdLst>
  <p:sldSz cx="9144000" cy="6858000" type="screen4x3"/>
  <p:notesSz cx="6858000" cy="9144000"/>
  <p:defaultTextStyle>
    <a:defPPr>
      <a:defRPr lang="ru-RU"/>
    </a:defPPr>
    <a:lvl1pPr algn="l" rtl="0" fontAlgn="base">
      <a:spcBef>
        <a:spcPct val="0"/>
      </a:spcBef>
      <a:spcAft>
        <a:spcPct val="0"/>
      </a:spcAft>
      <a:defRPr b="1" kern="1200">
        <a:solidFill>
          <a:schemeClr val="tx1"/>
        </a:solidFill>
        <a:latin typeface="Arial" charset="0"/>
        <a:ea typeface="+mn-ea"/>
        <a:cs typeface="+mn-cs"/>
      </a:defRPr>
    </a:lvl1pPr>
    <a:lvl2pPr marL="457200" algn="l" rtl="0" fontAlgn="base">
      <a:spcBef>
        <a:spcPct val="0"/>
      </a:spcBef>
      <a:spcAft>
        <a:spcPct val="0"/>
      </a:spcAft>
      <a:defRPr b="1" kern="1200">
        <a:solidFill>
          <a:schemeClr val="tx1"/>
        </a:solidFill>
        <a:latin typeface="Arial" charset="0"/>
        <a:ea typeface="+mn-ea"/>
        <a:cs typeface="+mn-cs"/>
      </a:defRPr>
    </a:lvl2pPr>
    <a:lvl3pPr marL="914400" algn="l" rtl="0" fontAlgn="base">
      <a:spcBef>
        <a:spcPct val="0"/>
      </a:spcBef>
      <a:spcAft>
        <a:spcPct val="0"/>
      </a:spcAft>
      <a:defRPr b="1" kern="1200">
        <a:solidFill>
          <a:schemeClr val="tx1"/>
        </a:solidFill>
        <a:latin typeface="Arial" charset="0"/>
        <a:ea typeface="+mn-ea"/>
        <a:cs typeface="+mn-cs"/>
      </a:defRPr>
    </a:lvl3pPr>
    <a:lvl4pPr marL="1371600" algn="l" rtl="0" fontAlgn="base">
      <a:spcBef>
        <a:spcPct val="0"/>
      </a:spcBef>
      <a:spcAft>
        <a:spcPct val="0"/>
      </a:spcAft>
      <a:defRPr b="1" kern="1200">
        <a:solidFill>
          <a:schemeClr val="tx1"/>
        </a:solidFill>
        <a:latin typeface="Arial" charset="0"/>
        <a:ea typeface="+mn-ea"/>
        <a:cs typeface="+mn-cs"/>
      </a:defRPr>
    </a:lvl4pPr>
    <a:lvl5pPr marL="1828800" algn="l" rtl="0" fontAlgn="base">
      <a:spcBef>
        <a:spcPct val="0"/>
      </a:spcBef>
      <a:spcAft>
        <a:spcPct val="0"/>
      </a:spcAft>
      <a:defRPr b="1" kern="1200">
        <a:solidFill>
          <a:schemeClr val="tx1"/>
        </a:solidFill>
        <a:latin typeface="Arial" charset="0"/>
        <a:ea typeface="+mn-ea"/>
        <a:cs typeface="+mn-cs"/>
      </a:defRPr>
    </a:lvl5pPr>
    <a:lvl6pPr marL="2286000" algn="l" defTabSz="914400" rtl="0" eaLnBrk="1" latinLnBrk="0" hangingPunct="1">
      <a:defRPr b="1" kern="1200">
        <a:solidFill>
          <a:schemeClr val="tx1"/>
        </a:solidFill>
        <a:latin typeface="Arial" charset="0"/>
        <a:ea typeface="+mn-ea"/>
        <a:cs typeface="+mn-cs"/>
      </a:defRPr>
    </a:lvl6pPr>
    <a:lvl7pPr marL="2743200" algn="l" defTabSz="914400" rtl="0" eaLnBrk="1" latinLnBrk="0" hangingPunct="1">
      <a:defRPr b="1" kern="1200">
        <a:solidFill>
          <a:schemeClr val="tx1"/>
        </a:solidFill>
        <a:latin typeface="Arial" charset="0"/>
        <a:ea typeface="+mn-ea"/>
        <a:cs typeface="+mn-cs"/>
      </a:defRPr>
    </a:lvl7pPr>
    <a:lvl8pPr marL="3200400" algn="l" defTabSz="914400" rtl="0" eaLnBrk="1" latinLnBrk="0" hangingPunct="1">
      <a:defRPr b="1" kern="1200">
        <a:solidFill>
          <a:schemeClr val="tx1"/>
        </a:solidFill>
        <a:latin typeface="Arial" charset="0"/>
        <a:ea typeface="+mn-ea"/>
        <a:cs typeface="+mn-cs"/>
      </a:defRPr>
    </a:lvl8pPr>
    <a:lvl9pPr marL="3657600" algn="l" defTabSz="914400" rtl="0" eaLnBrk="1" latinLnBrk="0" hangingPunct="1">
      <a:defRPr b="1" kern="1200">
        <a:solidFill>
          <a:schemeClr val="tx1"/>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7F85"/>
    <a:srgbClr val="5D8223"/>
    <a:srgbClr val="397B0D"/>
    <a:srgbClr val="6E8F15"/>
    <a:srgbClr val="000000"/>
    <a:srgbClr val="00499F"/>
    <a:srgbClr val="0CC1E0"/>
    <a:srgbClr val="1B00FE"/>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48" autoAdjust="0"/>
  </p:normalViewPr>
  <p:slideViewPr>
    <p:cSldViewPr>
      <p:cViewPr varScale="1">
        <p:scale>
          <a:sx n="86" d="100"/>
          <a:sy n="86" d="100"/>
        </p:scale>
        <p:origin x="954" y="-84"/>
      </p:cViewPr>
      <p:guideLst/>
    </p:cSldViewPr>
  </p:slideViewPr>
  <p:notesTextViewPr>
    <p:cViewPr>
      <p:scale>
        <a:sx n="100" d="100"/>
        <a:sy n="100" d="100"/>
      </p:scale>
      <p:origin x="0" y="0"/>
    </p:cViewPr>
  </p:notesTextViewPr>
  <p:notesViewPr>
    <p:cSldViewPr>
      <p:cViewPr varScale="1">
        <p:scale>
          <a:sx n="66" d="100"/>
          <a:sy n="66" d="100"/>
        </p:scale>
        <p:origin x="-1716"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578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b="0"/>
            </a:lvl1pPr>
          </a:lstStyle>
          <a:p>
            <a:endParaRPr lang="ru-RU"/>
          </a:p>
        </p:txBody>
      </p:sp>
      <p:sp>
        <p:nvSpPr>
          <p:cNvPr id="6963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b="0"/>
            </a:lvl1pPr>
          </a:lstStyle>
          <a:p>
            <a:endParaRPr lang="ru-RU"/>
          </a:p>
        </p:txBody>
      </p:sp>
      <p:sp>
        <p:nvSpPr>
          <p:cNvPr id="696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963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smtClean="0"/>
              <a:t>Click to edit Master text styles</a:t>
            </a:r>
          </a:p>
          <a:p>
            <a:pPr lvl="1"/>
            <a:r>
              <a:rPr lang="ru-RU" smtClean="0"/>
              <a:t>Second level</a:t>
            </a:r>
          </a:p>
          <a:p>
            <a:pPr lvl="2"/>
            <a:r>
              <a:rPr lang="ru-RU" smtClean="0"/>
              <a:t>Third level</a:t>
            </a:r>
          </a:p>
          <a:p>
            <a:pPr lvl="3"/>
            <a:r>
              <a:rPr lang="ru-RU" smtClean="0"/>
              <a:t>Fourth level</a:t>
            </a:r>
          </a:p>
          <a:p>
            <a:pPr lvl="4"/>
            <a:r>
              <a:rPr lang="ru-RU" smtClean="0"/>
              <a:t>Fifth level</a:t>
            </a:r>
          </a:p>
        </p:txBody>
      </p:sp>
      <p:sp>
        <p:nvSpPr>
          <p:cNvPr id="6963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b="0"/>
            </a:lvl1pPr>
          </a:lstStyle>
          <a:p>
            <a:endParaRPr lang="ru-RU"/>
          </a:p>
        </p:txBody>
      </p:sp>
      <p:sp>
        <p:nvSpPr>
          <p:cNvPr id="6963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b="0"/>
            </a:lvl1pPr>
          </a:lstStyle>
          <a:p>
            <a:fld id="{86B94FDE-E46D-4E0F-8F55-50F82D52FCE3}" type="slidenum">
              <a:rPr lang="ru-RU"/>
              <a:pPr/>
              <a:t>‹#›</a:t>
            </a:fld>
            <a:endParaRPr lang="ru-RU"/>
          </a:p>
        </p:txBody>
      </p:sp>
    </p:spTree>
    <p:extLst>
      <p:ext uri="{BB962C8B-B14F-4D97-AF65-F5344CB8AC3E}">
        <p14:creationId xmlns:p14="http://schemas.microsoft.com/office/powerpoint/2010/main" val="348523929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êu đề bản chiếu">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771775" y="3141663"/>
            <a:ext cx="5903913" cy="1109662"/>
          </a:xfrm>
          <a:effectLst>
            <a:outerShdw dist="17961" dir="2700000" algn="ctr" rotWithShape="0">
              <a:schemeClr val="bg2"/>
            </a:outerShdw>
          </a:effectLst>
        </p:spPr>
        <p:txBody>
          <a:bodyPr/>
          <a:lstStyle>
            <a:lvl1pPr>
              <a:defRPr sz="3200"/>
            </a:lvl1pPr>
          </a:lstStyle>
          <a:p>
            <a:pPr lvl="0"/>
            <a:r>
              <a:rPr lang="vi-VN" noProof="0" smtClean="0"/>
              <a:t>Bấm &amp; sửa kiểu tiêu đề</a:t>
            </a:r>
            <a:endParaRPr lang="ru-RU" noProof="0" smtClean="0"/>
          </a:p>
        </p:txBody>
      </p:sp>
      <p:sp>
        <p:nvSpPr>
          <p:cNvPr id="5123" name="Rectangle 3"/>
          <p:cNvSpPr>
            <a:spLocks noGrp="1" noChangeArrowheads="1"/>
          </p:cNvSpPr>
          <p:nvPr>
            <p:ph type="subTitle" idx="1"/>
          </p:nvPr>
        </p:nvSpPr>
        <p:spPr>
          <a:xfrm>
            <a:off x="2771775" y="3813175"/>
            <a:ext cx="5903913" cy="696913"/>
          </a:xfrm>
          <a:effectLst>
            <a:outerShdw dist="17961" dir="2700000" algn="ctr" rotWithShape="0">
              <a:schemeClr val="bg2"/>
            </a:outerShdw>
          </a:effectLst>
        </p:spPr>
        <p:txBody>
          <a:bodyPr/>
          <a:lstStyle>
            <a:lvl1pPr marL="0" indent="0" algn="r">
              <a:buFontTx/>
              <a:buNone/>
              <a:defRPr sz="2400" b="1"/>
            </a:lvl1pPr>
          </a:lstStyle>
          <a:p>
            <a:pPr lvl="0"/>
            <a:r>
              <a:rPr lang="vi-VN" noProof="0" smtClean="0"/>
              <a:t>Bấm &amp; sửa kiểu phụ đề</a:t>
            </a:r>
            <a:endParaRPr lang="ru-RU" noProof="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smtClean="0"/>
              <a:t>Bấm &amp; sửa kiểu tiêu đề</a:t>
            </a:r>
            <a:endParaRPr lang="en-US"/>
          </a:p>
        </p:txBody>
      </p:sp>
      <p:sp>
        <p:nvSpPr>
          <p:cNvPr id="3" name="Chỗ dành sẵn cho Văn bản Dọc 2"/>
          <p:cNvSpPr>
            <a:spLocks noGrp="1"/>
          </p:cNvSpPr>
          <p:nvPr>
            <p:ph type="body" orient="vert" idx="1"/>
          </p:nvPr>
        </p:nvSpPr>
        <p:spPr/>
        <p:txBody>
          <a:bodyPr vert="eaVert"/>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Tree>
    <p:extLst>
      <p:ext uri="{BB962C8B-B14F-4D97-AF65-F5344CB8AC3E}">
        <p14:creationId xmlns:p14="http://schemas.microsoft.com/office/powerpoint/2010/main" val="4140207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ề Dọc 1"/>
          <p:cNvSpPr>
            <a:spLocks noGrp="1"/>
          </p:cNvSpPr>
          <p:nvPr>
            <p:ph type="title" orient="vert"/>
          </p:nvPr>
        </p:nvSpPr>
        <p:spPr>
          <a:xfrm>
            <a:off x="6084888" y="1268413"/>
            <a:ext cx="1871662" cy="5472112"/>
          </a:xfrm>
        </p:spPr>
        <p:txBody>
          <a:bodyPr vert="eaVert"/>
          <a:lstStyle/>
          <a:p>
            <a:r>
              <a:rPr lang="vi-VN" smtClean="0"/>
              <a:t>Bấm &amp; sửa kiểu tiêu đề</a:t>
            </a:r>
            <a:endParaRPr lang="en-US"/>
          </a:p>
        </p:txBody>
      </p:sp>
      <p:sp>
        <p:nvSpPr>
          <p:cNvPr id="3" name="Chỗ dành sẵn cho Văn bản Dọc 2"/>
          <p:cNvSpPr>
            <a:spLocks noGrp="1"/>
          </p:cNvSpPr>
          <p:nvPr>
            <p:ph type="body" orient="vert" idx="1"/>
          </p:nvPr>
        </p:nvSpPr>
        <p:spPr>
          <a:xfrm>
            <a:off x="468313" y="1268413"/>
            <a:ext cx="5464175" cy="5472112"/>
          </a:xfrm>
        </p:spPr>
        <p:txBody>
          <a:bodyPr vert="eaVert"/>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Tree>
    <p:extLst>
      <p:ext uri="{BB962C8B-B14F-4D97-AF65-F5344CB8AC3E}">
        <p14:creationId xmlns:p14="http://schemas.microsoft.com/office/powerpoint/2010/main" val="38768281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êu đề bản chiếu">
    <p:spTree>
      <p:nvGrpSpPr>
        <p:cNvPr id="1" name=""/>
        <p:cNvGrpSpPr/>
        <p:nvPr/>
      </p:nvGrpSpPr>
      <p:grpSpPr>
        <a:xfrm>
          <a:off x="0" y="0"/>
          <a:ext cx="0" cy="0"/>
          <a:chOff x="0" y="0"/>
          <a:chExt cx="0" cy="0"/>
        </a:xfrm>
      </p:grpSpPr>
      <p:sp>
        <p:nvSpPr>
          <p:cNvPr id="2" name="Tiêu đề 1"/>
          <p:cNvSpPr>
            <a:spLocks noGrp="1"/>
          </p:cNvSpPr>
          <p:nvPr>
            <p:ph type="ctrTitle"/>
          </p:nvPr>
        </p:nvSpPr>
        <p:spPr>
          <a:xfrm>
            <a:off x="685800" y="2130425"/>
            <a:ext cx="7772400" cy="1470025"/>
          </a:xfrm>
        </p:spPr>
        <p:txBody>
          <a:bodyPr/>
          <a:lstStyle/>
          <a:p>
            <a:r>
              <a:rPr lang="vi-VN" smtClean="0"/>
              <a:t>Bấm &amp; sửa kiểu tiêu đề</a:t>
            </a:r>
            <a:endParaRPr lang="en-US"/>
          </a:p>
        </p:txBody>
      </p:sp>
      <p:sp>
        <p:nvSpPr>
          <p:cNvPr id="3" name="Tiêu đề phụ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vi-VN" smtClean="0"/>
              <a:t>Bấm &amp; sửa kiểu phụ đề</a:t>
            </a:r>
            <a:endParaRPr lang="en-US"/>
          </a:p>
        </p:txBody>
      </p:sp>
      <p:sp>
        <p:nvSpPr>
          <p:cNvPr id="4" name="Chỗ dành sẵn cho Ngày tháng 3"/>
          <p:cNvSpPr>
            <a:spLocks noGrp="1"/>
          </p:cNvSpPr>
          <p:nvPr>
            <p:ph type="dt" sz="half" idx="10"/>
          </p:nvPr>
        </p:nvSpPr>
        <p:spPr/>
        <p:txBody>
          <a:bodyPr/>
          <a:lstStyle>
            <a:lvl1pPr>
              <a:defRPr/>
            </a:lvl1pPr>
          </a:lstStyle>
          <a:p>
            <a:endParaRPr lang="ru-RU"/>
          </a:p>
        </p:txBody>
      </p:sp>
      <p:sp>
        <p:nvSpPr>
          <p:cNvPr id="5" name="Chỗ dành sẵn cho Chân trang 4"/>
          <p:cNvSpPr>
            <a:spLocks noGrp="1"/>
          </p:cNvSpPr>
          <p:nvPr>
            <p:ph type="ftr" sz="quarter" idx="11"/>
          </p:nvPr>
        </p:nvSpPr>
        <p:spPr/>
        <p:txBody>
          <a:bodyPr/>
          <a:lstStyle>
            <a:lvl1pPr>
              <a:defRPr/>
            </a:lvl1pPr>
          </a:lstStyle>
          <a:p>
            <a:endParaRPr lang="ru-RU"/>
          </a:p>
        </p:txBody>
      </p:sp>
      <p:sp>
        <p:nvSpPr>
          <p:cNvPr id="6" name="Chỗ dành sẵn cho Số hiệu Bản chiếu 5"/>
          <p:cNvSpPr>
            <a:spLocks noGrp="1"/>
          </p:cNvSpPr>
          <p:nvPr>
            <p:ph type="sldNum" sz="quarter" idx="12"/>
          </p:nvPr>
        </p:nvSpPr>
        <p:spPr/>
        <p:txBody>
          <a:bodyPr/>
          <a:lstStyle>
            <a:lvl1pPr>
              <a:defRPr/>
            </a:lvl1pPr>
          </a:lstStyle>
          <a:p>
            <a:fld id="{F0382CF1-3234-4647-891B-FE14D2DB66E9}" type="slidenum">
              <a:rPr lang="ru-RU"/>
              <a:pPr/>
              <a:t>‹#›</a:t>
            </a:fld>
            <a:endParaRPr lang="ru-RU"/>
          </a:p>
        </p:txBody>
      </p:sp>
    </p:spTree>
    <p:extLst>
      <p:ext uri="{BB962C8B-B14F-4D97-AF65-F5344CB8AC3E}">
        <p14:creationId xmlns:p14="http://schemas.microsoft.com/office/powerpoint/2010/main" val="4282271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êu đề và Nội dung">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smtClean="0"/>
              <a:t>Bấm &amp; sửa kiểu tiêu đề</a:t>
            </a:r>
            <a:endParaRPr lang="en-US"/>
          </a:p>
        </p:txBody>
      </p:sp>
      <p:sp>
        <p:nvSpPr>
          <p:cNvPr id="3" name="Chỗ dành sẵn cho Nội dung 2"/>
          <p:cNvSpPr>
            <a:spLocks noGrp="1"/>
          </p:cNvSpPr>
          <p:nvPr>
            <p:ph idx="1"/>
          </p:nvPr>
        </p:nvSpPr>
        <p:spPr/>
        <p:txBody>
          <a:body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Chỗ dành sẵn cho Ngày tháng 3"/>
          <p:cNvSpPr>
            <a:spLocks noGrp="1"/>
          </p:cNvSpPr>
          <p:nvPr>
            <p:ph type="dt" sz="half" idx="10"/>
          </p:nvPr>
        </p:nvSpPr>
        <p:spPr/>
        <p:txBody>
          <a:bodyPr/>
          <a:lstStyle>
            <a:lvl1pPr>
              <a:defRPr/>
            </a:lvl1pPr>
          </a:lstStyle>
          <a:p>
            <a:endParaRPr lang="ru-RU"/>
          </a:p>
        </p:txBody>
      </p:sp>
      <p:sp>
        <p:nvSpPr>
          <p:cNvPr id="5" name="Chỗ dành sẵn cho Chân trang 4"/>
          <p:cNvSpPr>
            <a:spLocks noGrp="1"/>
          </p:cNvSpPr>
          <p:nvPr>
            <p:ph type="ftr" sz="quarter" idx="11"/>
          </p:nvPr>
        </p:nvSpPr>
        <p:spPr/>
        <p:txBody>
          <a:bodyPr/>
          <a:lstStyle>
            <a:lvl1pPr>
              <a:defRPr/>
            </a:lvl1pPr>
          </a:lstStyle>
          <a:p>
            <a:endParaRPr lang="ru-RU"/>
          </a:p>
        </p:txBody>
      </p:sp>
      <p:sp>
        <p:nvSpPr>
          <p:cNvPr id="6" name="Chỗ dành sẵn cho Số hiệu Bản chiếu 5"/>
          <p:cNvSpPr>
            <a:spLocks noGrp="1"/>
          </p:cNvSpPr>
          <p:nvPr>
            <p:ph type="sldNum" sz="quarter" idx="12"/>
          </p:nvPr>
        </p:nvSpPr>
        <p:spPr/>
        <p:txBody>
          <a:bodyPr/>
          <a:lstStyle>
            <a:lvl1pPr>
              <a:defRPr/>
            </a:lvl1pPr>
          </a:lstStyle>
          <a:p>
            <a:fld id="{0E2F1C06-1F0B-46EF-8295-4D9BE2768F62}" type="slidenum">
              <a:rPr lang="ru-RU"/>
              <a:pPr/>
              <a:t>‹#›</a:t>
            </a:fld>
            <a:endParaRPr lang="ru-RU"/>
          </a:p>
        </p:txBody>
      </p:sp>
    </p:spTree>
    <p:extLst>
      <p:ext uri="{BB962C8B-B14F-4D97-AF65-F5344CB8AC3E}">
        <p14:creationId xmlns:p14="http://schemas.microsoft.com/office/powerpoint/2010/main" val="1397323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Đầu trang của Phần">
    <p:spTree>
      <p:nvGrpSpPr>
        <p:cNvPr id="1" name=""/>
        <p:cNvGrpSpPr/>
        <p:nvPr/>
      </p:nvGrpSpPr>
      <p:grpSpPr>
        <a:xfrm>
          <a:off x="0" y="0"/>
          <a:ext cx="0" cy="0"/>
          <a:chOff x="0" y="0"/>
          <a:chExt cx="0" cy="0"/>
        </a:xfrm>
      </p:grpSpPr>
      <p:sp>
        <p:nvSpPr>
          <p:cNvPr id="2" name="Tiêu đề 1"/>
          <p:cNvSpPr>
            <a:spLocks noGrp="1"/>
          </p:cNvSpPr>
          <p:nvPr>
            <p:ph type="title"/>
          </p:nvPr>
        </p:nvSpPr>
        <p:spPr>
          <a:xfrm>
            <a:off x="722313" y="4406900"/>
            <a:ext cx="7772400" cy="1362075"/>
          </a:xfrm>
        </p:spPr>
        <p:txBody>
          <a:bodyPr anchor="t"/>
          <a:lstStyle>
            <a:lvl1pPr algn="l">
              <a:defRPr sz="4000" b="1" cap="all"/>
            </a:lvl1pPr>
          </a:lstStyle>
          <a:p>
            <a:r>
              <a:rPr lang="vi-VN" smtClean="0"/>
              <a:t>Bấm &amp; sửa kiểu tiêu đề</a:t>
            </a:r>
            <a:endParaRPr lang="en-US"/>
          </a:p>
        </p:txBody>
      </p:sp>
      <p:sp>
        <p:nvSpPr>
          <p:cNvPr id="3" name="Chỗ dành sẵn cho Văn bản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vi-VN" smtClean="0"/>
              <a:t>Bấm &amp; sửa kiểu tiêu đề</a:t>
            </a:r>
          </a:p>
        </p:txBody>
      </p:sp>
      <p:sp>
        <p:nvSpPr>
          <p:cNvPr id="4" name="Chỗ dành sẵn cho Ngày tháng 3"/>
          <p:cNvSpPr>
            <a:spLocks noGrp="1"/>
          </p:cNvSpPr>
          <p:nvPr>
            <p:ph type="dt" sz="half" idx="10"/>
          </p:nvPr>
        </p:nvSpPr>
        <p:spPr/>
        <p:txBody>
          <a:bodyPr/>
          <a:lstStyle>
            <a:lvl1pPr>
              <a:defRPr/>
            </a:lvl1pPr>
          </a:lstStyle>
          <a:p>
            <a:endParaRPr lang="ru-RU"/>
          </a:p>
        </p:txBody>
      </p:sp>
      <p:sp>
        <p:nvSpPr>
          <p:cNvPr id="5" name="Chỗ dành sẵn cho Chân trang 4"/>
          <p:cNvSpPr>
            <a:spLocks noGrp="1"/>
          </p:cNvSpPr>
          <p:nvPr>
            <p:ph type="ftr" sz="quarter" idx="11"/>
          </p:nvPr>
        </p:nvSpPr>
        <p:spPr/>
        <p:txBody>
          <a:bodyPr/>
          <a:lstStyle>
            <a:lvl1pPr>
              <a:defRPr/>
            </a:lvl1pPr>
          </a:lstStyle>
          <a:p>
            <a:endParaRPr lang="ru-RU"/>
          </a:p>
        </p:txBody>
      </p:sp>
      <p:sp>
        <p:nvSpPr>
          <p:cNvPr id="6" name="Chỗ dành sẵn cho Số hiệu Bản chiếu 5"/>
          <p:cNvSpPr>
            <a:spLocks noGrp="1"/>
          </p:cNvSpPr>
          <p:nvPr>
            <p:ph type="sldNum" sz="quarter" idx="12"/>
          </p:nvPr>
        </p:nvSpPr>
        <p:spPr/>
        <p:txBody>
          <a:bodyPr/>
          <a:lstStyle>
            <a:lvl1pPr>
              <a:defRPr/>
            </a:lvl1pPr>
          </a:lstStyle>
          <a:p>
            <a:fld id="{2B8750AC-D79C-4E41-8BEE-5B587B2436A8}" type="slidenum">
              <a:rPr lang="ru-RU"/>
              <a:pPr/>
              <a:t>‹#›</a:t>
            </a:fld>
            <a:endParaRPr lang="ru-RU"/>
          </a:p>
        </p:txBody>
      </p:sp>
    </p:spTree>
    <p:extLst>
      <p:ext uri="{BB962C8B-B14F-4D97-AF65-F5344CB8AC3E}">
        <p14:creationId xmlns:p14="http://schemas.microsoft.com/office/powerpoint/2010/main" val="4254266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Hai Nội dung">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smtClean="0"/>
              <a:t>Bấm &amp; sửa kiểu tiêu đề</a:t>
            </a:r>
            <a:endParaRPr lang="en-US"/>
          </a:p>
        </p:txBody>
      </p:sp>
      <p:sp>
        <p:nvSpPr>
          <p:cNvPr id="3" name="Chỗ dành sẵn cho Nội dung 2"/>
          <p:cNvSpPr>
            <a:spLocks noGrp="1"/>
          </p:cNvSpPr>
          <p:nvPr>
            <p:ph sz="half" idx="1"/>
          </p:nvPr>
        </p:nvSpPr>
        <p:spPr>
          <a:xfrm>
            <a:off x="1908175" y="1600200"/>
            <a:ext cx="331311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Chỗ dành sẵn cho Nội dung 3"/>
          <p:cNvSpPr>
            <a:spLocks noGrp="1"/>
          </p:cNvSpPr>
          <p:nvPr>
            <p:ph sz="half" idx="2"/>
          </p:nvPr>
        </p:nvSpPr>
        <p:spPr>
          <a:xfrm>
            <a:off x="5373688" y="1600200"/>
            <a:ext cx="331311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5" name="Chỗ dành sẵn cho Ngày tháng 4"/>
          <p:cNvSpPr>
            <a:spLocks noGrp="1"/>
          </p:cNvSpPr>
          <p:nvPr>
            <p:ph type="dt" sz="half" idx="10"/>
          </p:nvPr>
        </p:nvSpPr>
        <p:spPr/>
        <p:txBody>
          <a:bodyPr/>
          <a:lstStyle>
            <a:lvl1pPr>
              <a:defRPr/>
            </a:lvl1pPr>
          </a:lstStyle>
          <a:p>
            <a:endParaRPr lang="ru-RU"/>
          </a:p>
        </p:txBody>
      </p:sp>
      <p:sp>
        <p:nvSpPr>
          <p:cNvPr id="6" name="Chỗ dành sẵn cho Chân trang 5"/>
          <p:cNvSpPr>
            <a:spLocks noGrp="1"/>
          </p:cNvSpPr>
          <p:nvPr>
            <p:ph type="ftr" sz="quarter" idx="11"/>
          </p:nvPr>
        </p:nvSpPr>
        <p:spPr/>
        <p:txBody>
          <a:bodyPr/>
          <a:lstStyle>
            <a:lvl1pPr>
              <a:defRPr/>
            </a:lvl1pPr>
          </a:lstStyle>
          <a:p>
            <a:endParaRPr lang="ru-RU"/>
          </a:p>
        </p:txBody>
      </p:sp>
      <p:sp>
        <p:nvSpPr>
          <p:cNvPr id="7" name="Chỗ dành sẵn cho Số hiệu Bản chiếu 6"/>
          <p:cNvSpPr>
            <a:spLocks noGrp="1"/>
          </p:cNvSpPr>
          <p:nvPr>
            <p:ph type="sldNum" sz="quarter" idx="12"/>
          </p:nvPr>
        </p:nvSpPr>
        <p:spPr/>
        <p:txBody>
          <a:bodyPr/>
          <a:lstStyle>
            <a:lvl1pPr>
              <a:defRPr/>
            </a:lvl1pPr>
          </a:lstStyle>
          <a:p>
            <a:fld id="{D464C8FD-A0B8-4281-B996-B3DBFF4BAFF4}" type="slidenum">
              <a:rPr lang="ru-RU"/>
              <a:pPr/>
              <a:t>‹#›</a:t>
            </a:fld>
            <a:endParaRPr lang="ru-RU"/>
          </a:p>
        </p:txBody>
      </p:sp>
    </p:spTree>
    <p:extLst>
      <p:ext uri="{BB962C8B-B14F-4D97-AF65-F5344CB8AC3E}">
        <p14:creationId xmlns:p14="http://schemas.microsoft.com/office/powerpoint/2010/main" val="11914774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Phép so sánh">
    <p:spTree>
      <p:nvGrpSpPr>
        <p:cNvPr id="1" name=""/>
        <p:cNvGrpSpPr/>
        <p:nvPr/>
      </p:nvGrpSpPr>
      <p:grpSpPr>
        <a:xfrm>
          <a:off x="0" y="0"/>
          <a:ext cx="0" cy="0"/>
          <a:chOff x="0" y="0"/>
          <a:chExt cx="0" cy="0"/>
        </a:xfrm>
      </p:grpSpPr>
      <p:sp>
        <p:nvSpPr>
          <p:cNvPr id="2" name="Tiêu đề 1"/>
          <p:cNvSpPr>
            <a:spLocks noGrp="1"/>
          </p:cNvSpPr>
          <p:nvPr>
            <p:ph type="title"/>
          </p:nvPr>
        </p:nvSpPr>
        <p:spPr>
          <a:xfrm>
            <a:off x="457200" y="274638"/>
            <a:ext cx="8229600" cy="1143000"/>
          </a:xfrm>
        </p:spPr>
        <p:txBody>
          <a:bodyPr/>
          <a:lstStyle>
            <a:lvl1pPr>
              <a:defRPr/>
            </a:lvl1pPr>
          </a:lstStyle>
          <a:p>
            <a:r>
              <a:rPr lang="vi-VN" smtClean="0"/>
              <a:t>Bấm &amp; sửa kiểu tiêu đề</a:t>
            </a:r>
            <a:endParaRPr lang="en-US"/>
          </a:p>
        </p:txBody>
      </p:sp>
      <p:sp>
        <p:nvSpPr>
          <p:cNvPr id="3" name="Chỗ dành sẵn cho Văn bản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Bấm &amp; sửa kiểu tiêu đề</a:t>
            </a:r>
          </a:p>
        </p:txBody>
      </p:sp>
      <p:sp>
        <p:nvSpPr>
          <p:cNvPr id="4" name="Chỗ dành sẵn cho Nội dung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5" name="Chỗ dành sẵn cho Văn bản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Bấm &amp; sửa kiểu tiêu đề</a:t>
            </a:r>
          </a:p>
        </p:txBody>
      </p:sp>
      <p:sp>
        <p:nvSpPr>
          <p:cNvPr id="6" name="Chỗ dành sẵn cho Nội dung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7" name="Chỗ dành sẵn cho Ngày tháng 6"/>
          <p:cNvSpPr>
            <a:spLocks noGrp="1"/>
          </p:cNvSpPr>
          <p:nvPr>
            <p:ph type="dt" sz="half" idx="10"/>
          </p:nvPr>
        </p:nvSpPr>
        <p:spPr/>
        <p:txBody>
          <a:bodyPr/>
          <a:lstStyle>
            <a:lvl1pPr>
              <a:defRPr/>
            </a:lvl1pPr>
          </a:lstStyle>
          <a:p>
            <a:endParaRPr lang="ru-RU"/>
          </a:p>
        </p:txBody>
      </p:sp>
      <p:sp>
        <p:nvSpPr>
          <p:cNvPr id="8" name="Chỗ dành sẵn cho Chân trang 7"/>
          <p:cNvSpPr>
            <a:spLocks noGrp="1"/>
          </p:cNvSpPr>
          <p:nvPr>
            <p:ph type="ftr" sz="quarter" idx="11"/>
          </p:nvPr>
        </p:nvSpPr>
        <p:spPr/>
        <p:txBody>
          <a:bodyPr/>
          <a:lstStyle>
            <a:lvl1pPr>
              <a:defRPr/>
            </a:lvl1pPr>
          </a:lstStyle>
          <a:p>
            <a:endParaRPr lang="ru-RU"/>
          </a:p>
        </p:txBody>
      </p:sp>
      <p:sp>
        <p:nvSpPr>
          <p:cNvPr id="9" name="Chỗ dành sẵn cho Số hiệu Bản chiếu 8"/>
          <p:cNvSpPr>
            <a:spLocks noGrp="1"/>
          </p:cNvSpPr>
          <p:nvPr>
            <p:ph type="sldNum" sz="quarter" idx="12"/>
          </p:nvPr>
        </p:nvSpPr>
        <p:spPr/>
        <p:txBody>
          <a:bodyPr/>
          <a:lstStyle>
            <a:lvl1pPr>
              <a:defRPr/>
            </a:lvl1pPr>
          </a:lstStyle>
          <a:p>
            <a:fld id="{26B260B2-B998-421E-8D3A-756CA182F752}" type="slidenum">
              <a:rPr lang="ru-RU"/>
              <a:pPr/>
              <a:t>‹#›</a:t>
            </a:fld>
            <a:endParaRPr lang="ru-RU"/>
          </a:p>
        </p:txBody>
      </p:sp>
    </p:spTree>
    <p:extLst>
      <p:ext uri="{BB962C8B-B14F-4D97-AF65-F5344CB8AC3E}">
        <p14:creationId xmlns:p14="http://schemas.microsoft.com/office/powerpoint/2010/main" val="248112629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Chỉ Tiêu đề">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smtClean="0"/>
              <a:t>Bấm &amp; sửa kiểu tiêu đề</a:t>
            </a:r>
            <a:endParaRPr lang="en-US"/>
          </a:p>
        </p:txBody>
      </p:sp>
      <p:sp>
        <p:nvSpPr>
          <p:cNvPr id="3" name="Chỗ dành sẵn cho Ngày tháng 2"/>
          <p:cNvSpPr>
            <a:spLocks noGrp="1"/>
          </p:cNvSpPr>
          <p:nvPr>
            <p:ph type="dt" sz="half" idx="10"/>
          </p:nvPr>
        </p:nvSpPr>
        <p:spPr/>
        <p:txBody>
          <a:bodyPr/>
          <a:lstStyle>
            <a:lvl1pPr>
              <a:defRPr/>
            </a:lvl1pPr>
          </a:lstStyle>
          <a:p>
            <a:endParaRPr lang="ru-RU"/>
          </a:p>
        </p:txBody>
      </p:sp>
      <p:sp>
        <p:nvSpPr>
          <p:cNvPr id="4" name="Chỗ dành sẵn cho Chân trang 3"/>
          <p:cNvSpPr>
            <a:spLocks noGrp="1"/>
          </p:cNvSpPr>
          <p:nvPr>
            <p:ph type="ftr" sz="quarter" idx="11"/>
          </p:nvPr>
        </p:nvSpPr>
        <p:spPr/>
        <p:txBody>
          <a:bodyPr/>
          <a:lstStyle>
            <a:lvl1pPr>
              <a:defRPr/>
            </a:lvl1pPr>
          </a:lstStyle>
          <a:p>
            <a:endParaRPr lang="ru-RU"/>
          </a:p>
        </p:txBody>
      </p:sp>
      <p:sp>
        <p:nvSpPr>
          <p:cNvPr id="5" name="Chỗ dành sẵn cho Số hiệu Bản chiếu 4"/>
          <p:cNvSpPr>
            <a:spLocks noGrp="1"/>
          </p:cNvSpPr>
          <p:nvPr>
            <p:ph type="sldNum" sz="quarter" idx="12"/>
          </p:nvPr>
        </p:nvSpPr>
        <p:spPr/>
        <p:txBody>
          <a:bodyPr/>
          <a:lstStyle>
            <a:lvl1pPr>
              <a:defRPr/>
            </a:lvl1pPr>
          </a:lstStyle>
          <a:p>
            <a:fld id="{F33EF02F-31BD-4F65-AB4F-844C6C368EFE}" type="slidenum">
              <a:rPr lang="ru-RU"/>
              <a:pPr/>
              <a:t>‹#›</a:t>
            </a:fld>
            <a:endParaRPr lang="ru-RU"/>
          </a:p>
        </p:txBody>
      </p:sp>
    </p:spTree>
    <p:extLst>
      <p:ext uri="{BB962C8B-B14F-4D97-AF65-F5344CB8AC3E}">
        <p14:creationId xmlns:p14="http://schemas.microsoft.com/office/powerpoint/2010/main" val="17880842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Trống">
    <p:spTree>
      <p:nvGrpSpPr>
        <p:cNvPr id="1" name=""/>
        <p:cNvGrpSpPr/>
        <p:nvPr/>
      </p:nvGrpSpPr>
      <p:grpSpPr>
        <a:xfrm>
          <a:off x="0" y="0"/>
          <a:ext cx="0" cy="0"/>
          <a:chOff x="0" y="0"/>
          <a:chExt cx="0" cy="0"/>
        </a:xfrm>
      </p:grpSpPr>
      <p:sp>
        <p:nvSpPr>
          <p:cNvPr id="2" name="Chỗ dành sẵn cho Ngày tháng 1"/>
          <p:cNvSpPr>
            <a:spLocks noGrp="1"/>
          </p:cNvSpPr>
          <p:nvPr>
            <p:ph type="dt" sz="half" idx="10"/>
          </p:nvPr>
        </p:nvSpPr>
        <p:spPr/>
        <p:txBody>
          <a:bodyPr/>
          <a:lstStyle>
            <a:lvl1pPr>
              <a:defRPr/>
            </a:lvl1pPr>
          </a:lstStyle>
          <a:p>
            <a:endParaRPr lang="ru-RU"/>
          </a:p>
        </p:txBody>
      </p:sp>
      <p:sp>
        <p:nvSpPr>
          <p:cNvPr id="3" name="Chỗ dành sẵn cho Chân trang 2"/>
          <p:cNvSpPr>
            <a:spLocks noGrp="1"/>
          </p:cNvSpPr>
          <p:nvPr>
            <p:ph type="ftr" sz="quarter" idx="11"/>
          </p:nvPr>
        </p:nvSpPr>
        <p:spPr/>
        <p:txBody>
          <a:bodyPr/>
          <a:lstStyle>
            <a:lvl1pPr>
              <a:defRPr/>
            </a:lvl1pPr>
          </a:lstStyle>
          <a:p>
            <a:endParaRPr lang="ru-RU"/>
          </a:p>
        </p:txBody>
      </p:sp>
      <p:sp>
        <p:nvSpPr>
          <p:cNvPr id="4" name="Chỗ dành sẵn cho Số hiệu Bản chiếu 3"/>
          <p:cNvSpPr>
            <a:spLocks noGrp="1"/>
          </p:cNvSpPr>
          <p:nvPr>
            <p:ph type="sldNum" sz="quarter" idx="12"/>
          </p:nvPr>
        </p:nvSpPr>
        <p:spPr/>
        <p:txBody>
          <a:bodyPr/>
          <a:lstStyle>
            <a:lvl1pPr>
              <a:defRPr/>
            </a:lvl1pPr>
          </a:lstStyle>
          <a:p>
            <a:fld id="{6A91A8A9-E69C-4CE7-8C43-7DF281418AF4}" type="slidenum">
              <a:rPr lang="ru-RU"/>
              <a:pPr/>
              <a:t>‹#›</a:t>
            </a:fld>
            <a:endParaRPr lang="ru-RU"/>
          </a:p>
        </p:txBody>
      </p:sp>
    </p:spTree>
    <p:extLst>
      <p:ext uri="{BB962C8B-B14F-4D97-AF65-F5344CB8AC3E}">
        <p14:creationId xmlns:p14="http://schemas.microsoft.com/office/powerpoint/2010/main" val="12992084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Nội dung với Phụ đề">
    <p:spTree>
      <p:nvGrpSpPr>
        <p:cNvPr id="1" name=""/>
        <p:cNvGrpSpPr/>
        <p:nvPr/>
      </p:nvGrpSpPr>
      <p:grpSpPr>
        <a:xfrm>
          <a:off x="0" y="0"/>
          <a:ext cx="0" cy="0"/>
          <a:chOff x="0" y="0"/>
          <a:chExt cx="0" cy="0"/>
        </a:xfrm>
      </p:grpSpPr>
      <p:sp>
        <p:nvSpPr>
          <p:cNvPr id="2" name="Tiêu đề 1"/>
          <p:cNvSpPr>
            <a:spLocks noGrp="1"/>
          </p:cNvSpPr>
          <p:nvPr>
            <p:ph type="title"/>
          </p:nvPr>
        </p:nvSpPr>
        <p:spPr>
          <a:xfrm>
            <a:off x="457200" y="273050"/>
            <a:ext cx="3008313" cy="1162050"/>
          </a:xfrm>
        </p:spPr>
        <p:txBody>
          <a:bodyPr anchor="b"/>
          <a:lstStyle>
            <a:lvl1pPr algn="l">
              <a:defRPr sz="2000" b="1"/>
            </a:lvl1pPr>
          </a:lstStyle>
          <a:p>
            <a:r>
              <a:rPr lang="vi-VN" smtClean="0"/>
              <a:t>Bấm &amp; sửa kiểu tiêu đề</a:t>
            </a:r>
            <a:endParaRPr lang="en-US"/>
          </a:p>
        </p:txBody>
      </p:sp>
      <p:sp>
        <p:nvSpPr>
          <p:cNvPr id="3" name="Chỗ dành sẵn cho Nội dung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Chỗ dành sẵn cho Văn bản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Bấm &amp; sửa kiểu tiêu đề</a:t>
            </a:r>
          </a:p>
        </p:txBody>
      </p:sp>
      <p:sp>
        <p:nvSpPr>
          <p:cNvPr id="5" name="Chỗ dành sẵn cho Ngày tháng 4"/>
          <p:cNvSpPr>
            <a:spLocks noGrp="1"/>
          </p:cNvSpPr>
          <p:nvPr>
            <p:ph type="dt" sz="half" idx="10"/>
          </p:nvPr>
        </p:nvSpPr>
        <p:spPr/>
        <p:txBody>
          <a:bodyPr/>
          <a:lstStyle>
            <a:lvl1pPr>
              <a:defRPr/>
            </a:lvl1pPr>
          </a:lstStyle>
          <a:p>
            <a:endParaRPr lang="ru-RU"/>
          </a:p>
        </p:txBody>
      </p:sp>
      <p:sp>
        <p:nvSpPr>
          <p:cNvPr id="6" name="Chỗ dành sẵn cho Chân trang 5"/>
          <p:cNvSpPr>
            <a:spLocks noGrp="1"/>
          </p:cNvSpPr>
          <p:nvPr>
            <p:ph type="ftr" sz="quarter" idx="11"/>
          </p:nvPr>
        </p:nvSpPr>
        <p:spPr/>
        <p:txBody>
          <a:bodyPr/>
          <a:lstStyle>
            <a:lvl1pPr>
              <a:defRPr/>
            </a:lvl1pPr>
          </a:lstStyle>
          <a:p>
            <a:endParaRPr lang="ru-RU"/>
          </a:p>
        </p:txBody>
      </p:sp>
      <p:sp>
        <p:nvSpPr>
          <p:cNvPr id="7" name="Chỗ dành sẵn cho Số hiệu Bản chiếu 6"/>
          <p:cNvSpPr>
            <a:spLocks noGrp="1"/>
          </p:cNvSpPr>
          <p:nvPr>
            <p:ph type="sldNum" sz="quarter" idx="12"/>
          </p:nvPr>
        </p:nvSpPr>
        <p:spPr/>
        <p:txBody>
          <a:bodyPr/>
          <a:lstStyle>
            <a:lvl1pPr>
              <a:defRPr/>
            </a:lvl1pPr>
          </a:lstStyle>
          <a:p>
            <a:fld id="{5803D6F9-81C5-4C7A-917C-D68F83EA9C06}" type="slidenum">
              <a:rPr lang="ru-RU"/>
              <a:pPr/>
              <a:t>‹#›</a:t>
            </a:fld>
            <a:endParaRPr lang="ru-RU"/>
          </a:p>
        </p:txBody>
      </p:sp>
    </p:spTree>
    <p:extLst>
      <p:ext uri="{BB962C8B-B14F-4D97-AF65-F5344CB8AC3E}">
        <p14:creationId xmlns:p14="http://schemas.microsoft.com/office/powerpoint/2010/main" val="914004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ề và Nội dung">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smtClean="0"/>
              <a:t>Bấm &amp; sửa kiểu tiêu đề</a:t>
            </a:r>
            <a:endParaRPr lang="en-US"/>
          </a:p>
        </p:txBody>
      </p:sp>
      <p:sp>
        <p:nvSpPr>
          <p:cNvPr id="3" name="Chỗ dành sẵn cho Nội dung 2"/>
          <p:cNvSpPr>
            <a:spLocks noGrp="1"/>
          </p:cNvSpPr>
          <p:nvPr>
            <p:ph idx="1"/>
          </p:nvPr>
        </p:nvSpPr>
        <p:spPr/>
        <p:txBody>
          <a:body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Tree>
    <p:extLst>
      <p:ext uri="{BB962C8B-B14F-4D97-AF65-F5344CB8AC3E}">
        <p14:creationId xmlns:p14="http://schemas.microsoft.com/office/powerpoint/2010/main" val="37641007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Ảnh với Phụ đề">
    <p:spTree>
      <p:nvGrpSpPr>
        <p:cNvPr id="1" name=""/>
        <p:cNvGrpSpPr/>
        <p:nvPr/>
      </p:nvGrpSpPr>
      <p:grpSpPr>
        <a:xfrm>
          <a:off x="0" y="0"/>
          <a:ext cx="0" cy="0"/>
          <a:chOff x="0" y="0"/>
          <a:chExt cx="0" cy="0"/>
        </a:xfrm>
      </p:grpSpPr>
      <p:sp>
        <p:nvSpPr>
          <p:cNvPr id="2" name="Tiêu đề 1"/>
          <p:cNvSpPr>
            <a:spLocks noGrp="1"/>
          </p:cNvSpPr>
          <p:nvPr>
            <p:ph type="title"/>
          </p:nvPr>
        </p:nvSpPr>
        <p:spPr>
          <a:xfrm>
            <a:off x="1792288" y="4800600"/>
            <a:ext cx="5486400" cy="566738"/>
          </a:xfrm>
        </p:spPr>
        <p:txBody>
          <a:bodyPr anchor="b"/>
          <a:lstStyle>
            <a:lvl1pPr algn="l">
              <a:defRPr sz="2000" b="1"/>
            </a:lvl1pPr>
          </a:lstStyle>
          <a:p>
            <a:r>
              <a:rPr lang="vi-VN" smtClean="0"/>
              <a:t>Bấm &amp; sửa kiểu tiêu đề</a:t>
            </a:r>
            <a:endParaRPr lang="en-US"/>
          </a:p>
        </p:txBody>
      </p:sp>
      <p:sp>
        <p:nvSpPr>
          <p:cNvPr id="3" name="Chỗ dành sẵn cho Hình ảnh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Chỗ dành sẵn cho Văn bản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Bấm &amp; sửa kiểu tiêu đề</a:t>
            </a:r>
          </a:p>
        </p:txBody>
      </p:sp>
      <p:sp>
        <p:nvSpPr>
          <p:cNvPr id="5" name="Chỗ dành sẵn cho Ngày tháng 4"/>
          <p:cNvSpPr>
            <a:spLocks noGrp="1"/>
          </p:cNvSpPr>
          <p:nvPr>
            <p:ph type="dt" sz="half" idx="10"/>
          </p:nvPr>
        </p:nvSpPr>
        <p:spPr/>
        <p:txBody>
          <a:bodyPr/>
          <a:lstStyle>
            <a:lvl1pPr>
              <a:defRPr/>
            </a:lvl1pPr>
          </a:lstStyle>
          <a:p>
            <a:endParaRPr lang="ru-RU"/>
          </a:p>
        </p:txBody>
      </p:sp>
      <p:sp>
        <p:nvSpPr>
          <p:cNvPr id="6" name="Chỗ dành sẵn cho Chân trang 5"/>
          <p:cNvSpPr>
            <a:spLocks noGrp="1"/>
          </p:cNvSpPr>
          <p:nvPr>
            <p:ph type="ftr" sz="quarter" idx="11"/>
          </p:nvPr>
        </p:nvSpPr>
        <p:spPr/>
        <p:txBody>
          <a:bodyPr/>
          <a:lstStyle>
            <a:lvl1pPr>
              <a:defRPr/>
            </a:lvl1pPr>
          </a:lstStyle>
          <a:p>
            <a:endParaRPr lang="ru-RU"/>
          </a:p>
        </p:txBody>
      </p:sp>
      <p:sp>
        <p:nvSpPr>
          <p:cNvPr id="7" name="Chỗ dành sẵn cho Số hiệu Bản chiếu 6"/>
          <p:cNvSpPr>
            <a:spLocks noGrp="1"/>
          </p:cNvSpPr>
          <p:nvPr>
            <p:ph type="sldNum" sz="quarter" idx="12"/>
          </p:nvPr>
        </p:nvSpPr>
        <p:spPr/>
        <p:txBody>
          <a:bodyPr/>
          <a:lstStyle>
            <a:lvl1pPr>
              <a:defRPr/>
            </a:lvl1pPr>
          </a:lstStyle>
          <a:p>
            <a:fld id="{A187120D-9118-4253-B38D-3EFC2E1BF092}" type="slidenum">
              <a:rPr lang="ru-RU"/>
              <a:pPr/>
              <a:t>‹#›</a:t>
            </a:fld>
            <a:endParaRPr lang="ru-RU"/>
          </a:p>
        </p:txBody>
      </p:sp>
    </p:spTree>
    <p:extLst>
      <p:ext uri="{BB962C8B-B14F-4D97-AF65-F5344CB8AC3E}">
        <p14:creationId xmlns:p14="http://schemas.microsoft.com/office/powerpoint/2010/main" val="11705199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smtClean="0"/>
              <a:t>Bấm &amp; sửa kiểu tiêu đề</a:t>
            </a:r>
            <a:endParaRPr lang="en-US"/>
          </a:p>
        </p:txBody>
      </p:sp>
      <p:sp>
        <p:nvSpPr>
          <p:cNvPr id="3" name="Chỗ dành sẵn cho Văn bản Dọc 2"/>
          <p:cNvSpPr>
            <a:spLocks noGrp="1"/>
          </p:cNvSpPr>
          <p:nvPr>
            <p:ph type="body" orient="vert" idx="1"/>
          </p:nvPr>
        </p:nvSpPr>
        <p:spPr/>
        <p:txBody>
          <a:bodyPr vert="eaVert"/>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Chỗ dành sẵn cho Ngày tháng 3"/>
          <p:cNvSpPr>
            <a:spLocks noGrp="1"/>
          </p:cNvSpPr>
          <p:nvPr>
            <p:ph type="dt" sz="half" idx="10"/>
          </p:nvPr>
        </p:nvSpPr>
        <p:spPr/>
        <p:txBody>
          <a:bodyPr/>
          <a:lstStyle>
            <a:lvl1pPr>
              <a:defRPr/>
            </a:lvl1pPr>
          </a:lstStyle>
          <a:p>
            <a:endParaRPr lang="ru-RU"/>
          </a:p>
        </p:txBody>
      </p:sp>
      <p:sp>
        <p:nvSpPr>
          <p:cNvPr id="5" name="Chỗ dành sẵn cho Chân trang 4"/>
          <p:cNvSpPr>
            <a:spLocks noGrp="1"/>
          </p:cNvSpPr>
          <p:nvPr>
            <p:ph type="ftr" sz="quarter" idx="11"/>
          </p:nvPr>
        </p:nvSpPr>
        <p:spPr/>
        <p:txBody>
          <a:bodyPr/>
          <a:lstStyle>
            <a:lvl1pPr>
              <a:defRPr/>
            </a:lvl1pPr>
          </a:lstStyle>
          <a:p>
            <a:endParaRPr lang="ru-RU"/>
          </a:p>
        </p:txBody>
      </p:sp>
      <p:sp>
        <p:nvSpPr>
          <p:cNvPr id="6" name="Chỗ dành sẵn cho Số hiệu Bản chiếu 5"/>
          <p:cNvSpPr>
            <a:spLocks noGrp="1"/>
          </p:cNvSpPr>
          <p:nvPr>
            <p:ph type="sldNum" sz="quarter" idx="12"/>
          </p:nvPr>
        </p:nvSpPr>
        <p:spPr/>
        <p:txBody>
          <a:bodyPr/>
          <a:lstStyle>
            <a:lvl1pPr>
              <a:defRPr/>
            </a:lvl1pPr>
          </a:lstStyle>
          <a:p>
            <a:fld id="{E8DCC426-D804-4A61-BBD0-64AEC6A0A4EF}" type="slidenum">
              <a:rPr lang="ru-RU"/>
              <a:pPr/>
              <a:t>‹#›</a:t>
            </a:fld>
            <a:endParaRPr lang="ru-RU"/>
          </a:p>
        </p:txBody>
      </p:sp>
    </p:spTree>
    <p:extLst>
      <p:ext uri="{BB962C8B-B14F-4D97-AF65-F5344CB8AC3E}">
        <p14:creationId xmlns:p14="http://schemas.microsoft.com/office/powerpoint/2010/main" val="40346431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Tiêu đề Dọc 1"/>
          <p:cNvSpPr>
            <a:spLocks noGrp="1"/>
          </p:cNvSpPr>
          <p:nvPr>
            <p:ph type="title" orient="vert"/>
          </p:nvPr>
        </p:nvSpPr>
        <p:spPr>
          <a:xfrm>
            <a:off x="6992938" y="274638"/>
            <a:ext cx="1693862" cy="5851525"/>
          </a:xfrm>
        </p:spPr>
        <p:txBody>
          <a:bodyPr vert="eaVert"/>
          <a:lstStyle/>
          <a:p>
            <a:r>
              <a:rPr lang="vi-VN" smtClean="0"/>
              <a:t>Bấm &amp; sửa kiểu tiêu đề</a:t>
            </a:r>
            <a:endParaRPr lang="en-US"/>
          </a:p>
        </p:txBody>
      </p:sp>
      <p:sp>
        <p:nvSpPr>
          <p:cNvPr id="3" name="Chỗ dành sẵn cho Văn bản Dọc 2"/>
          <p:cNvSpPr>
            <a:spLocks noGrp="1"/>
          </p:cNvSpPr>
          <p:nvPr>
            <p:ph type="body" orient="vert" idx="1"/>
          </p:nvPr>
        </p:nvSpPr>
        <p:spPr>
          <a:xfrm>
            <a:off x="1908175" y="274638"/>
            <a:ext cx="4932363" cy="5851525"/>
          </a:xfrm>
        </p:spPr>
        <p:txBody>
          <a:bodyPr vert="eaVert"/>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Chỗ dành sẵn cho Ngày tháng 3"/>
          <p:cNvSpPr>
            <a:spLocks noGrp="1"/>
          </p:cNvSpPr>
          <p:nvPr>
            <p:ph type="dt" sz="half" idx="10"/>
          </p:nvPr>
        </p:nvSpPr>
        <p:spPr/>
        <p:txBody>
          <a:bodyPr/>
          <a:lstStyle>
            <a:lvl1pPr>
              <a:defRPr/>
            </a:lvl1pPr>
          </a:lstStyle>
          <a:p>
            <a:endParaRPr lang="ru-RU"/>
          </a:p>
        </p:txBody>
      </p:sp>
      <p:sp>
        <p:nvSpPr>
          <p:cNvPr id="5" name="Chỗ dành sẵn cho Chân trang 4"/>
          <p:cNvSpPr>
            <a:spLocks noGrp="1"/>
          </p:cNvSpPr>
          <p:nvPr>
            <p:ph type="ftr" sz="quarter" idx="11"/>
          </p:nvPr>
        </p:nvSpPr>
        <p:spPr/>
        <p:txBody>
          <a:bodyPr/>
          <a:lstStyle>
            <a:lvl1pPr>
              <a:defRPr/>
            </a:lvl1pPr>
          </a:lstStyle>
          <a:p>
            <a:endParaRPr lang="ru-RU"/>
          </a:p>
        </p:txBody>
      </p:sp>
      <p:sp>
        <p:nvSpPr>
          <p:cNvPr id="6" name="Chỗ dành sẵn cho Số hiệu Bản chiếu 5"/>
          <p:cNvSpPr>
            <a:spLocks noGrp="1"/>
          </p:cNvSpPr>
          <p:nvPr>
            <p:ph type="sldNum" sz="quarter" idx="12"/>
          </p:nvPr>
        </p:nvSpPr>
        <p:spPr/>
        <p:txBody>
          <a:bodyPr/>
          <a:lstStyle>
            <a:lvl1pPr>
              <a:defRPr/>
            </a:lvl1pPr>
          </a:lstStyle>
          <a:p>
            <a:fld id="{FD376D6C-CACB-4606-88BC-AB46C1144663}" type="slidenum">
              <a:rPr lang="ru-RU"/>
              <a:pPr/>
              <a:t>‹#›</a:t>
            </a:fld>
            <a:endParaRPr lang="ru-RU"/>
          </a:p>
        </p:txBody>
      </p:sp>
    </p:spTree>
    <p:extLst>
      <p:ext uri="{BB962C8B-B14F-4D97-AF65-F5344CB8AC3E}">
        <p14:creationId xmlns:p14="http://schemas.microsoft.com/office/powerpoint/2010/main" val="3826441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ầu trang của Phần">
    <p:spTree>
      <p:nvGrpSpPr>
        <p:cNvPr id="1" name=""/>
        <p:cNvGrpSpPr/>
        <p:nvPr/>
      </p:nvGrpSpPr>
      <p:grpSpPr>
        <a:xfrm>
          <a:off x="0" y="0"/>
          <a:ext cx="0" cy="0"/>
          <a:chOff x="0" y="0"/>
          <a:chExt cx="0" cy="0"/>
        </a:xfrm>
      </p:grpSpPr>
      <p:sp>
        <p:nvSpPr>
          <p:cNvPr id="2" name="Tiêu đề 1"/>
          <p:cNvSpPr>
            <a:spLocks noGrp="1"/>
          </p:cNvSpPr>
          <p:nvPr>
            <p:ph type="title"/>
          </p:nvPr>
        </p:nvSpPr>
        <p:spPr>
          <a:xfrm>
            <a:off x="722313" y="4406900"/>
            <a:ext cx="7772400" cy="1362075"/>
          </a:xfrm>
        </p:spPr>
        <p:txBody>
          <a:bodyPr anchor="t"/>
          <a:lstStyle>
            <a:lvl1pPr algn="l">
              <a:defRPr sz="4000" b="1" cap="all"/>
            </a:lvl1pPr>
          </a:lstStyle>
          <a:p>
            <a:r>
              <a:rPr lang="vi-VN" smtClean="0"/>
              <a:t>Bấm &amp; sửa kiểu tiêu đề</a:t>
            </a:r>
            <a:endParaRPr lang="en-US"/>
          </a:p>
        </p:txBody>
      </p:sp>
      <p:sp>
        <p:nvSpPr>
          <p:cNvPr id="3" name="Chỗ dành sẵn cho Văn bản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vi-VN" smtClean="0"/>
              <a:t>Bấm &amp; sửa kiểu tiêu đề</a:t>
            </a:r>
          </a:p>
        </p:txBody>
      </p:sp>
    </p:spTree>
    <p:extLst>
      <p:ext uri="{BB962C8B-B14F-4D97-AF65-F5344CB8AC3E}">
        <p14:creationId xmlns:p14="http://schemas.microsoft.com/office/powerpoint/2010/main" val="1500643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ội dung">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smtClean="0"/>
              <a:t>Bấm &amp; sửa kiểu tiêu đề</a:t>
            </a:r>
            <a:endParaRPr lang="en-US"/>
          </a:p>
        </p:txBody>
      </p:sp>
      <p:sp>
        <p:nvSpPr>
          <p:cNvPr id="3" name="Chỗ dành sẵn cho Nội dung 2"/>
          <p:cNvSpPr>
            <a:spLocks noGrp="1"/>
          </p:cNvSpPr>
          <p:nvPr>
            <p:ph sz="half" idx="1"/>
          </p:nvPr>
        </p:nvSpPr>
        <p:spPr>
          <a:xfrm>
            <a:off x="539750" y="1844675"/>
            <a:ext cx="3632200"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Chỗ dành sẵn cho Nội dung 3"/>
          <p:cNvSpPr>
            <a:spLocks noGrp="1"/>
          </p:cNvSpPr>
          <p:nvPr>
            <p:ph sz="half" idx="2"/>
          </p:nvPr>
        </p:nvSpPr>
        <p:spPr>
          <a:xfrm>
            <a:off x="4324350" y="1844675"/>
            <a:ext cx="3632200" cy="4895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Tree>
    <p:extLst>
      <p:ext uri="{BB962C8B-B14F-4D97-AF65-F5344CB8AC3E}">
        <p14:creationId xmlns:p14="http://schemas.microsoft.com/office/powerpoint/2010/main" val="25410537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ép so sánh">
    <p:spTree>
      <p:nvGrpSpPr>
        <p:cNvPr id="1" name=""/>
        <p:cNvGrpSpPr/>
        <p:nvPr/>
      </p:nvGrpSpPr>
      <p:grpSpPr>
        <a:xfrm>
          <a:off x="0" y="0"/>
          <a:ext cx="0" cy="0"/>
          <a:chOff x="0" y="0"/>
          <a:chExt cx="0" cy="0"/>
        </a:xfrm>
      </p:grpSpPr>
      <p:sp>
        <p:nvSpPr>
          <p:cNvPr id="2" name="Tiêu đề 1"/>
          <p:cNvSpPr>
            <a:spLocks noGrp="1"/>
          </p:cNvSpPr>
          <p:nvPr>
            <p:ph type="title"/>
          </p:nvPr>
        </p:nvSpPr>
        <p:spPr>
          <a:xfrm>
            <a:off x="457200" y="274638"/>
            <a:ext cx="8229600" cy="1143000"/>
          </a:xfrm>
        </p:spPr>
        <p:txBody>
          <a:bodyPr/>
          <a:lstStyle>
            <a:lvl1pPr>
              <a:defRPr/>
            </a:lvl1pPr>
          </a:lstStyle>
          <a:p>
            <a:r>
              <a:rPr lang="vi-VN" smtClean="0"/>
              <a:t>Bấm &amp; sửa kiểu tiêu đề</a:t>
            </a:r>
            <a:endParaRPr lang="en-US"/>
          </a:p>
        </p:txBody>
      </p:sp>
      <p:sp>
        <p:nvSpPr>
          <p:cNvPr id="3" name="Chỗ dành sẵn cho Văn bản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Bấm &amp; sửa kiểu tiêu đề</a:t>
            </a:r>
          </a:p>
        </p:txBody>
      </p:sp>
      <p:sp>
        <p:nvSpPr>
          <p:cNvPr id="4" name="Chỗ dành sẵn cho Nội dung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5" name="Chỗ dành sẵn cho Văn bản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smtClean="0"/>
              <a:t>Bấm &amp; sửa kiểu tiêu đề</a:t>
            </a:r>
          </a:p>
        </p:txBody>
      </p:sp>
      <p:sp>
        <p:nvSpPr>
          <p:cNvPr id="6" name="Chỗ dành sẵn cho Nội dung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Tree>
    <p:extLst>
      <p:ext uri="{BB962C8B-B14F-4D97-AF65-F5344CB8AC3E}">
        <p14:creationId xmlns:p14="http://schemas.microsoft.com/office/powerpoint/2010/main" val="2803929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ỉ Tiêu đề">
    <p:spTree>
      <p:nvGrpSpPr>
        <p:cNvPr id="1" name=""/>
        <p:cNvGrpSpPr/>
        <p:nvPr/>
      </p:nvGrpSpPr>
      <p:grpSpPr>
        <a:xfrm>
          <a:off x="0" y="0"/>
          <a:ext cx="0" cy="0"/>
          <a:chOff x="0" y="0"/>
          <a:chExt cx="0" cy="0"/>
        </a:xfrm>
      </p:grpSpPr>
      <p:sp>
        <p:nvSpPr>
          <p:cNvPr id="2" name="Tiêu đề 1"/>
          <p:cNvSpPr>
            <a:spLocks noGrp="1"/>
          </p:cNvSpPr>
          <p:nvPr>
            <p:ph type="title"/>
          </p:nvPr>
        </p:nvSpPr>
        <p:spPr/>
        <p:txBody>
          <a:bodyPr/>
          <a:lstStyle/>
          <a:p>
            <a:r>
              <a:rPr lang="vi-VN" smtClean="0"/>
              <a:t>Bấm &amp; sửa kiểu tiêu đề</a:t>
            </a:r>
            <a:endParaRPr lang="en-US"/>
          </a:p>
        </p:txBody>
      </p:sp>
    </p:spTree>
    <p:extLst>
      <p:ext uri="{BB962C8B-B14F-4D97-AF65-F5344CB8AC3E}">
        <p14:creationId xmlns:p14="http://schemas.microsoft.com/office/powerpoint/2010/main" val="25875786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ống">
    <p:spTree>
      <p:nvGrpSpPr>
        <p:cNvPr id="1" name=""/>
        <p:cNvGrpSpPr/>
        <p:nvPr/>
      </p:nvGrpSpPr>
      <p:grpSpPr>
        <a:xfrm>
          <a:off x="0" y="0"/>
          <a:ext cx="0" cy="0"/>
          <a:chOff x="0" y="0"/>
          <a:chExt cx="0" cy="0"/>
        </a:xfrm>
      </p:grpSpPr>
    </p:spTree>
    <p:extLst>
      <p:ext uri="{BB962C8B-B14F-4D97-AF65-F5344CB8AC3E}">
        <p14:creationId xmlns:p14="http://schemas.microsoft.com/office/powerpoint/2010/main" val="8119365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ội dung với Phụ đề">
    <p:spTree>
      <p:nvGrpSpPr>
        <p:cNvPr id="1" name=""/>
        <p:cNvGrpSpPr/>
        <p:nvPr/>
      </p:nvGrpSpPr>
      <p:grpSpPr>
        <a:xfrm>
          <a:off x="0" y="0"/>
          <a:ext cx="0" cy="0"/>
          <a:chOff x="0" y="0"/>
          <a:chExt cx="0" cy="0"/>
        </a:xfrm>
      </p:grpSpPr>
      <p:sp>
        <p:nvSpPr>
          <p:cNvPr id="2" name="Tiêu đề 1"/>
          <p:cNvSpPr>
            <a:spLocks noGrp="1"/>
          </p:cNvSpPr>
          <p:nvPr>
            <p:ph type="title"/>
          </p:nvPr>
        </p:nvSpPr>
        <p:spPr>
          <a:xfrm>
            <a:off x="457200" y="273050"/>
            <a:ext cx="3008313" cy="1162050"/>
          </a:xfrm>
        </p:spPr>
        <p:txBody>
          <a:bodyPr anchor="b"/>
          <a:lstStyle>
            <a:lvl1pPr algn="l">
              <a:defRPr sz="2000" b="1"/>
            </a:lvl1pPr>
          </a:lstStyle>
          <a:p>
            <a:r>
              <a:rPr lang="vi-VN" smtClean="0"/>
              <a:t>Bấm &amp; sửa kiểu tiêu đề</a:t>
            </a:r>
            <a:endParaRPr lang="en-US"/>
          </a:p>
        </p:txBody>
      </p:sp>
      <p:sp>
        <p:nvSpPr>
          <p:cNvPr id="3" name="Chỗ dành sẵn cho Nội dung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en-US"/>
          </a:p>
        </p:txBody>
      </p:sp>
      <p:sp>
        <p:nvSpPr>
          <p:cNvPr id="4" name="Chỗ dành sẵn cho Văn bản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Bấm &amp; sửa kiểu tiêu đề</a:t>
            </a:r>
          </a:p>
        </p:txBody>
      </p:sp>
    </p:spTree>
    <p:extLst>
      <p:ext uri="{BB962C8B-B14F-4D97-AF65-F5344CB8AC3E}">
        <p14:creationId xmlns:p14="http://schemas.microsoft.com/office/powerpoint/2010/main" val="33059412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Ảnh với Phụ đề">
    <p:spTree>
      <p:nvGrpSpPr>
        <p:cNvPr id="1" name=""/>
        <p:cNvGrpSpPr/>
        <p:nvPr/>
      </p:nvGrpSpPr>
      <p:grpSpPr>
        <a:xfrm>
          <a:off x="0" y="0"/>
          <a:ext cx="0" cy="0"/>
          <a:chOff x="0" y="0"/>
          <a:chExt cx="0" cy="0"/>
        </a:xfrm>
      </p:grpSpPr>
      <p:sp>
        <p:nvSpPr>
          <p:cNvPr id="2" name="Tiêu đề 1"/>
          <p:cNvSpPr>
            <a:spLocks noGrp="1"/>
          </p:cNvSpPr>
          <p:nvPr>
            <p:ph type="title"/>
          </p:nvPr>
        </p:nvSpPr>
        <p:spPr>
          <a:xfrm>
            <a:off x="1792288" y="4800600"/>
            <a:ext cx="5486400" cy="566738"/>
          </a:xfrm>
        </p:spPr>
        <p:txBody>
          <a:bodyPr anchor="b"/>
          <a:lstStyle>
            <a:lvl1pPr algn="l">
              <a:defRPr sz="2000" b="1"/>
            </a:lvl1pPr>
          </a:lstStyle>
          <a:p>
            <a:r>
              <a:rPr lang="vi-VN" smtClean="0"/>
              <a:t>Bấm &amp; sửa kiểu tiêu đề</a:t>
            </a:r>
            <a:endParaRPr lang="en-US"/>
          </a:p>
        </p:txBody>
      </p:sp>
      <p:sp>
        <p:nvSpPr>
          <p:cNvPr id="3" name="Chỗ dành sẵn cho Hình ảnh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smtClean="0"/>
              <a:t>Bấm biểu tượng để thêm hình ảnh</a:t>
            </a:r>
            <a:endParaRPr lang="en-US"/>
          </a:p>
        </p:txBody>
      </p:sp>
      <p:sp>
        <p:nvSpPr>
          <p:cNvPr id="4" name="Chỗ dành sẵn cho Văn bản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vi-VN" smtClean="0"/>
              <a:t>Bấm &amp; sửa kiểu tiêu đề</a:t>
            </a:r>
          </a:p>
        </p:txBody>
      </p:sp>
    </p:spTree>
    <p:extLst>
      <p:ext uri="{BB962C8B-B14F-4D97-AF65-F5344CB8AC3E}">
        <p14:creationId xmlns:p14="http://schemas.microsoft.com/office/powerpoint/2010/main" val="4120341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68313" y="1268413"/>
            <a:ext cx="7416800"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vi-VN" smtClean="0"/>
              <a:t>Bấm &amp; sửa kiểu tiêu đề</a:t>
            </a:r>
            <a:endParaRPr lang="ru-RU" smtClean="0"/>
          </a:p>
        </p:txBody>
      </p:sp>
      <p:sp>
        <p:nvSpPr>
          <p:cNvPr id="1027" name="Rectangle 3"/>
          <p:cNvSpPr>
            <a:spLocks noGrp="1" noChangeArrowheads="1"/>
          </p:cNvSpPr>
          <p:nvPr>
            <p:ph type="body" idx="1"/>
          </p:nvPr>
        </p:nvSpPr>
        <p:spPr bwMode="auto">
          <a:xfrm>
            <a:off x="539750" y="1844675"/>
            <a:ext cx="7416800"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vi-VN" smtClean="0"/>
              <a:t>Bấm &amp; sửa kiểu tiêu đề</a:t>
            </a:r>
          </a:p>
          <a:p>
            <a:pPr lvl="1"/>
            <a:r>
              <a:rPr lang="vi-VN" smtClean="0"/>
              <a:t>Mức hai</a:t>
            </a:r>
          </a:p>
          <a:p>
            <a:pPr lvl="2"/>
            <a:r>
              <a:rPr lang="vi-VN" smtClean="0"/>
              <a:t>Mức ba</a:t>
            </a:r>
          </a:p>
          <a:p>
            <a:pPr lvl="3"/>
            <a:r>
              <a:rPr lang="vi-VN" smtClean="0"/>
              <a:t>Mức bốn</a:t>
            </a:r>
          </a:p>
          <a:p>
            <a:pPr lvl="4"/>
            <a:r>
              <a:rPr lang="vi-VN" smtClean="0"/>
              <a:t>Mức năm</a:t>
            </a:r>
            <a:endParaRPr lang="ru-RU" smtClean="0"/>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txStyles>
    <p:titleStyle>
      <a:lvl1pPr algn="r" rtl="0" eaLnBrk="1" fontAlgn="base" hangingPunct="1">
        <a:spcBef>
          <a:spcPct val="0"/>
        </a:spcBef>
        <a:spcAft>
          <a:spcPct val="0"/>
        </a:spcAft>
        <a:defRPr sz="3600" b="1">
          <a:solidFill>
            <a:schemeClr val="tx2"/>
          </a:solidFill>
          <a:latin typeface="+mj-lt"/>
          <a:ea typeface="+mj-ea"/>
          <a:cs typeface="+mj-cs"/>
        </a:defRPr>
      </a:lvl1pPr>
      <a:lvl2pPr algn="r" rtl="0" eaLnBrk="1" fontAlgn="base" hangingPunct="1">
        <a:spcBef>
          <a:spcPct val="0"/>
        </a:spcBef>
        <a:spcAft>
          <a:spcPct val="0"/>
        </a:spcAft>
        <a:defRPr sz="3600" b="1">
          <a:solidFill>
            <a:schemeClr val="tx2"/>
          </a:solidFill>
          <a:latin typeface="Verdana" pitchFamily="34" charset="0"/>
        </a:defRPr>
      </a:lvl2pPr>
      <a:lvl3pPr algn="r" rtl="0" eaLnBrk="1" fontAlgn="base" hangingPunct="1">
        <a:spcBef>
          <a:spcPct val="0"/>
        </a:spcBef>
        <a:spcAft>
          <a:spcPct val="0"/>
        </a:spcAft>
        <a:defRPr sz="3600" b="1">
          <a:solidFill>
            <a:schemeClr val="tx2"/>
          </a:solidFill>
          <a:latin typeface="Verdana" pitchFamily="34" charset="0"/>
        </a:defRPr>
      </a:lvl3pPr>
      <a:lvl4pPr algn="r" rtl="0" eaLnBrk="1" fontAlgn="base" hangingPunct="1">
        <a:spcBef>
          <a:spcPct val="0"/>
        </a:spcBef>
        <a:spcAft>
          <a:spcPct val="0"/>
        </a:spcAft>
        <a:defRPr sz="3600" b="1">
          <a:solidFill>
            <a:schemeClr val="tx2"/>
          </a:solidFill>
          <a:latin typeface="Verdana" pitchFamily="34" charset="0"/>
        </a:defRPr>
      </a:lvl4pPr>
      <a:lvl5pPr algn="r" rtl="0" eaLnBrk="1" fontAlgn="base" hangingPunct="1">
        <a:spcBef>
          <a:spcPct val="0"/>
        </a:spcBef>
        <a:spcAft>
          <a:spcPct val="0"/>
        </a:spcAft>
        <a:defRPr sz="3600" b="1">
          <a:solidFill>
            <a:schemeClr val="tx2"/>
          </a:solidFill>
          <a:latin typeface="Verdana" pitchFamily="34" charset="0"/>
        </a:defRPr>
      </a:lvl5pPr>
      <a:lvl6pPr marL="457200" algn="r" rtl="0" eaLnBrk="1" fontAlgn="base" hangingPunct="1">
        <a:spcBef>
          <a:spcPct val="0"/>
        </a:spcBef>
        <a:spcAft>
          <a:spcPct val="0"/>
        </a:spcAft>
        <a:defRPr sz="3600" b="1">
          <a:solidFill>
            <a:schemeClr val="tx2"/>
          </a:solidFill>
          <a:latin typeface="Verdana" pitchFamily="34" charset="0"/>
        </a:defRPr>
      </a:lvl6pPr>
      <a:lvl7pPr marL="914400" algn="r" rtl="0" eaLnBrk="1" fontAlgn="base" hangingPunct="1">
        <a:spcBef>
          <a:spcPct val="0"/>
        </a:spcBef>
        <a:spcAft>
          <a:spcPct val="0"/>
        </a:spcAft>
        <a:defRPr sz="3600" b="1">
          <a:solidFill>
            <a:schemeClr val="tx2"/>
          </a:solidFill>
          <a:latin typeface="Verdana" pitchFamily="34" charset="0"/>
        </a:defRPr>
      </a:lvl7pPr>
      <a:lvl8pPr marL="1371600" algn="r" rtl="0" eaLnBrk="1" fontAlgn="base" hangingPunct="1">
        <a:spcBef>
          <a:spcPct val="0"/>
        </a:spcBef>
        <a:spcAft>
          <a:spcPct val="0"/>
        </a:spcAft>
        <a:defRPr sz="3600" b="1">
          <a:solidFill>
            <a:schemeClr val="tx2"/>
          </a:solidFill>
          <a:latin typeface="Verdana" pitchFamily="34" charset="0"/>
        </a:defRPr>
      </a:lvl8pPr>
      <a:lvl9pPr marL="1828800" algn="r" rtl="0" eaLnBrk="1" fontAlgn="base" hangingPunct="1">
        <a:spcBef>
          <a:spcPct val="0"/>
        </a:spcBef>
        <a:spcAft>
          <a:spcPct val="0"/>
        </a:spcAft>
        <a:defRPr sz="3600" b="1">
          <a:solidFill>
            <a:schemeClr val="tx2"/>
          </a:solidFill>
          <a:latin typeface="Verdana" pitchFamily="34" charset="0"/>
        </a:defRPr>
      </a:lvl9pPr>
    </p:titleStyle>
    <p:bodyStyle>
      <a:lvl1pPr marL="342900" indent="-342900" algn="l" rtl="0" eaLnBrk="1" fontAlgn="base" hangingPunct="1">
        <a:spcBef>
          <a:spcPct val="20000"/>
        </a:spcBef>
        <a:spcAft>
          <a:spcPct val="0"/>
        </a:spcAft>
        <a:buChar char="•"/>
        <a:defRPr sz="2800">
          <a:solidFill>
            <a:schemeClr val="tx2"/>
          </a:solidFill>
          <a:latin typeface="+mn-lt"/>
          <a:ea typeface="+mn-ea"/>
          <a:cs typeface="+mn-cs"/>
        </a:defRPr>
      </a:lvl1pPr>
      <a:lvl2pPr marL="742950" indent="-285750" algn="l" rtl="0" eaLnBrk="1" fontAlgn="base" hangingPunct="1">
        <a:spcBef>
          <a:spcPct val="20000"/>
        </a:spcBef>
        <a:spcAft>
          <a:spcPct val="0"/>
        </a:spcAft>
        <a:buChar char="–"/>
        <a:defRPr sz="2400" b="1">
          <a:solidFill>
            <a:schemeClr val="tx2"/>
          </a:solidFill>
          <a:latin typeface="+mn-lt"/>
        </a:defRPr>
      </a:lvl2pPr>
      <a:lvl3pPr marL="1143000" indent="-228600" algn="l" rtl="0" eaLnBrk="1" fontAlgn="base" hangingPunct="1">
        <a:spcBef>
          <a:spcPct val="20000"/>
        </a:spcBef>
        <a:spcAft>
          <a:spcPct val="0"/>
        </a:spcAft>
        <a:buChar char="•"/>
        <a:defRPr sz="2400">
          <a:solidFill>
            <a:schemeClr val="tx2"/>
          </a:solidFill>
          <a:latin typeface="+mn-lt"/>
        </a:defRPr>
      </a:lvl3pPr>
      <a:lvl4pPr marL="1600200" indent="-228600" algn="l" rtl="0" eaLnBrk="1" fontAlgn="base" hangingPunct="1">
        <a:spcBef>
          <a:spcPct val="20000"/>
        </a:spcBef>
        <a:spcAft>
          <a:spcPct val="0"/>
        </a:spcAft>
        <a:buChar char="–"/>
        <a:defRPr sz="2000">
          <a:solidFill>
            <a:schemeClr val="tx2"/>
          </a:solidFill>
          <a:latin typeface="+mn-lt"/>
        </a:defRPr>
      </a:lvl4pPr>
      <a:lvl5pPr marL="2057400" indent="-228600" algn="l" rtl="0" eaLnBrk="1" fontAlgn="base" hangingPunct="1">
        <a:spcBef>
          <a:spcPct val="20000"/>
        </a:spcBef>
        <a:spcAft>
          <a:spcPct val="0"/>
        </a:spcAft>
        <a:buChar char="»"/>
        <a:defRPr sz="2000">
          <a:solidFill>
            <a:schemeClr val="tx2"/>
          </a:solidFill>
          <a:latin typeface="+mn-lt"/>
        </a:defRPr>
      </a:lvl5pPr>
      <a:lvl6pPr marL="2514600" indent="-228600" algn="l" rtl="0" eaLnBrk="1" fontAlgn="base" hangingPunct="1">
        <a:spcBef>
          <a:spcPct val="20000"/>
        </a:spcBef>
        <a:spcAft>
          <a:spcPct val="0"/>
        </a:spcAft>
        <a:buChar char="»"/>
        <a:defRPr sz="2000">
          <a:solidFill>
            <a:schemeClr val="tx2"/>
          </a:solidFill>
          <a:latin typeface="+mn-lt"/>
        </a:defRPr>
      </a:lvl6pPr>
      <a:lvl7pPr marL="2971800" indent="-228600" algn="l" rtl="0" eaLnBrk="1" fontAlgn="base" hangingPunct="1">
        <a:spcBef>
          <a:spcPct val="20000"/>
        </a:spcBef>
        <a:spcAft>
          <a:spcPct val="0"/>
        </a:spcAft>
        <a:buChar char="»"/>
        <a:defRPr sz="2000">
          <a:solidFill>
            <a:schemeClr val="tx2"/>
          </a:solidFill>
          <a:latin typeface="+mn-lt"/>
        </a:defRPr>
      </a:lvl7pPr>
      <a:lvl8pPr marL="3429000" indent="-228600" algn="l" rtl="0" eaLnBrk="1" fontAlgn="base" hangingPunct="1">
        <a:spcBef>
          <a:spcPct val="20000"/>
        </a:spcBef>
        <a:spcAft>
          <a:spcPct val="0"/>
        </a:spcAft>
        <a:buChar char="»"/>
        <a:defRPr sz="2000">
          <a:solidFill>
            <a:schemeClr val="tx2"/>
          </a:solidFill>
          <a:latin typeface="+mn-lt"/>
        </a:defRPr>
      </a:lvl8pPr>
      <a:lvl9pPr marL="3886200" indent="-228600" algn="l" rtl="0" eaLnBrk="1" fontAlgn="base" hangingPunct="1">
        <a:spcBef>
          <a:spcPct val="20000"/>
        </a:spcBef>
        <a:spcAft>
          <a:spcPct val="0"/>
        </a:spcAft>
        <a:buChar char="»"/>
        <a:defRPr sz="2000">
          <a:solidFill>
            <a:schemeClr val="tx2"/>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90466" name="Rectangle 2"/>
          <p:cNvSpPr>
            <a:spLocks noGrp="1" noChangeArrowheads="1"/>
          </p:cNvSpPr>
          <p:nvPr>
            <p:ph type="title"/>
          </p:nvPr>
        </p:nvSpPr>
        <p:spPr bwMode="auto">
          <a:xfrm>
            <a:off x="1979613" y="274638"/>
            <a:ext cx="670718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smtClean="0"/>
              <a:t>Click to edit Master title style</a:t>
            </a:r>
          </a:p>
        </p:txBody>
      </p:sp>
      <p:sp>
        <p:nvSpPr>
          <p:cNvPr id="190467" name="Rectangle 3"/>
          <p:cNvSpPr>
            <a:spLocks noGrp="1" noChangeArrowheads="1"/>
          </p:cNvSpPr>
          <p:nvPr>
            <p:ph type="body" idx="1"/>
          </p:nvPr>
        </p:nvSpPr>
        <p:spPr bwMode="auto">
          <a:xfrm>
            <a:off x="1908175" y="1600200"/>
            <a:ext cx="677862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smtClean="0"/>
              <a:t>Click to edit Master text styles</a:t>
            </a:r>
          </a:p>
          <a:p>
            <a:pPr lvl="1"/>
            <a:r>
              <a:rPr lang="ru-RU" smtClean="0"/>
              <a:t>Second level</a:t>
            </a:r>
          </a:p>
          <a:p>
            <a:pPr lvl="2"/>
            <a:r>
              <a:rPr lang="ru-RU" smtClean="0"/>
              <a:t>Third level</a:t>
            </a:r>
          </a:p>
          <a:p>
            <a:pPr lvl="3"/>
            <a:r>
              <a:rPr lang="ru-RU" smtClean="0"/>
              <a:t>Fourth level</a:t>
            </a:r>
          </a:p>
          <a:p>
            <a:pPr lvl="4"/>
            <a:r>
              <a:rPr lang="ru-RU" smtClean="0"/>
              <a:t>Fifth level</a:t>
            </a:r>
          </a:p>
        </p:txBody>
      </p:sp>
      <p:sp>
        <p:nvSpPr>
          <p:cNvPr id="19046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b="0"/>
            </a:lvl1pPr>
          </a:lstStyle>
          <a:p>
            <a:endParaRPr lang="ru-RU"/>
          </a:p>
        </p:txBody>
      </p:sp>
      <p:sp>
        <p:nvSpPr>
          <p:cNvPr id="19046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0"/>
            </a:lvl1pPr>
          </a:lstStyle>
          <a:p>
            <a:endParaRPr lang="ru-RU"/>
          </a:p>
        </p:txBody>
      </p:sp>
      <p:sp>
        <p:nvSpPr>
          <p:cNvPr id="19047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b="0"/>
            </a:lvl1pPr>
          </a:lstStyle>
          <a:p>
            <a:fld id="{D0635CF8-5B74-47FE-9A74-1E9044471B62}" type="slidenum">
              <a:rPr lang="ru-RU"/>
              <a:pPr/>
              <a:t>‹#›</a:t>
            </a:fld>
            <a:endParaRPr lang="ru-RU"/>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Verdana" pitchFamily="34" charset="0"/>
        </a:defRPr>
      </a:lvl2pPr>
      <a:lvl3pPr algn="ctr" rtl="0" fontAlgn="base">
        <a:spcBef>
          <a:spcPct val="0"/>
        </a:spcBef>
        <a:spcAft>
          <a:spcPct val="0"/>
        </a:spcAft>
        <a:defRPr sz="4400">
          <a:solidFill>
            <a:schemeClr val="tx2"/>
          </a:solidFill>
          <a:latin typeface="Verdana" pitchFamily="34" charset="0"/>
        </a:defRPr>
      </a:lvl3pPr>
      <a:lvl4pPr algn="ctr" rtl="0" fontAlgn="base">
        <a:spcBef>
          <a:spcPct val="0"/>
        </a:spcBef>
        <a:spcAft>
          <a:spcPct val="0"/>
        </a:spcAft>
        <a:defRPr sz="4400">
          <a:solidFill>
            <a:schemeClr val="tx2"/>
          </a:solidFill>
          <a:latin typeface="Verdana" pitchFamily="34" charset="0"/>
        </a:defRPr>
      </a:lvl4pPr>
      <a:lvl5pPr algn="ctr" rtl="0" fontAlgn="base">
        <a:spcBef>
          <a:spcPct val="0"/>
        </a:spcBef>
        <a:spcAft>
          <a:spcPct val="0"/>
        </a:spcAft>
        <a:defRPr sz="4400">
          <a:solidFill>
            <a:schemeClr val="tx2"/>
          </a:solidFill>
          <a:latin typeface="Verdana" pitchFamily="34" charset="0"/>
        </a:defRPr>
      </a:lvl5pPr>
      <a:lvl6pPr marL="457200" algn="ctr" rtl="0" fontAlgn="base">
        <a:spcBef>
          <a:spcPct val="0"/>
        </a:spcBef>
        <a:spcAft>
          <a:spcPct val="0"/>
        </a:spcAft>
        <a:defRPr sz="4400">
          <a:solidFill>
            <a:schemeClr val="tx2"/>
          </a:solidFill>
          <a:latin typeface="Verdana" pitchFamily="34" charset="0"/>
        </a:defRPr>
      </a:lvl6pPr>
      <a:lvl7pPr marL="914400" algn="ctr" rtl="0" fontAlgn="base">
        <a:spcBef>
          <a:spcPct val="0"/>
        </a:spcBef>
        <a:spcAft>
          <a:spcPct val="0"/>
        </a:spcAft>
        <a:defRPr sz="4400">
          <a:solidFill>
            <a:schemeClr val="tx2"/>
          </a:solidFill>
          <a:latin typeface="Verdana" pitchFamily="34" charset="0"/>
        </a:defRPr>
      </a:lvl7pPr>
      <a:lvl8pPr marL="1371600" algn="ctr" rtl="0" fontAlgn="base">
        <a:spcBef>
          <a:spcPct val="0"/>
        </a:spcBef>
        <a:spcAft>
          <a:spcPct val="0"/>
        </a:spcAft>
        <a:defRPr sz="4400">
          <a:solidFill>
            <a:schemeClr val="tx2"/>
          </a:solidFill>
          <a:latin typeface="Verdana" pitchFamily="34" charset="0"/>
        </a:defRPr>
      </a:lvl8pPr>
      <a:lvl9pPr marL="1828800" algn="ctr" rtl="0" fontAlgn="base">
        <a:spcBef>
          <a:spcPct val="0"/>
        </a:spcBef>
        <a:spcAft>
          <a:spcPct val="0"/>
        </a:spcAft>
        <a:defRPr sz="4400">
          <a:solidFill>
            <a:schemeClr val="tx2"/>
          </a:solidFill>
          <a:latin typeface="Verdana" pitchFamily="34"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https://www.thegioididong.com/tin-tuc/tim-kiem?key=drone" TargetMode="Externa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
          <p:cNvSpPr>
            <a:spLocks noGrp="1" noChangeArrowheads="1"/>
          </p:cNvSpPr>
          <p:nvPr>
            <p:ph type="ctrTitle"/>
          </p:nvPr>
        </p:nvSpPr>
        <p:spPr>
          <a:xfrm>
            <a:off x="504701" y="5867400"/>
            <a:ext cx="8610600" cy="838200"/>
          </a:xfrm>
        </p:spPr>
        <p:txBody>
          <a:bodyPr/>
          <a:lstStyle/>
          <a:p>
            <a:pPr algn="ctr"/>
            <a:r>
              <a:rPr lang="en-US" i="1" dirty="0" err="1" smtClean="0"/>
              <a:t>Đề</a:t>
            </a:r>
            <a:r>
              <a:rPr lang="en-US" i="1" dirty="0" smtClean="0"/>
              <a:t> </a:t>
            </a:r>
            <a:r>
              <a:rPr lang="en-US" i="1" dirty="0" err="1" smtClean="0"/>
              <a:t>tài</a:t>
            </a:r>
            <a:r>
              <a:rPr lang="en-US" i="1" dirty="0" smtClean="0"/>
              <a:t>: </a:t>
            </a:r>
            <a:r>
              <a:rPr lang="en-US" i="1" dirty="0" err="1" smtClean="0"/>
              <a:t>Nghiên</a:t>
            </a:r>
            <a:r>
              <a:rPr lang="en-US" i="1" dirty="0" smtClean="0"/>
              <a:t> </a:t>
            </a:r>
            <a:r>
              <a:rPr lang="en-US" i="1" dirty="0" err="1" smtClean="0"/>
              <a:t>cứu</a:t>
            </a:r>
            <a:r>
              <a:rPr lang="en-US" i="1" dirty="0" smtClean="0"/>
              <a:t> </a:t>
            </a:r>
            <a:r>
              <a:rPr lang="en-US" i="1" dirty="0" err="1" smtClean="0"/>
              <a:t>KickStarter</a:t>
            </a:r>
            <a:endParaRPr lang="en-US" i="1"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979613" y="274638"/>
            <a:ext cx="7088187" cy="1143000"/>
          </a:xfrm>
        </p:spPr>
        <p:txBody>
          <a:bodyPr/>
          <a:lstStyle/>
          <a:p>
            <a:r>
              <a:rPr lang="en-US" sz="2000" dirty="0"/>
              <a:t>Theo </a:t>
            </a:r>
            <a:r>
              <a:rPr lang="en-US" sz="2000" dirty="0" err="1"/>
              <a:t>dữ</a:t>
            </a:r>
            <a:r>
              <a:rPr lang="en-US" sz="2000" dirty="0"/>
              <a:t> </a:t>
            </a:r>
            <a:r>
              <a:rPr lang="en-US" sz="2000" dirty="0" err="1"/>
              <a:t>liệu</a:t>
            </a:r>
            <a:r>
              <a:rPr lang="en-US" sz="2000" dirty="0"/>
              <a:t> </a:t>
            </a:r>
            <a:r>
              <a:rPr lang="en-US" sz="2000" dirty="0" err="1"/>
              <a:t>mới</a:t>
            </a:r>
            <a:r>
              <a:rPr lang="en-US" sz="2000" dirty="0"/>
              <a:t> </a:t>
            </a:r>
            <a:r>
              <a:rPr lang="en-US" sz="2000" dirty="0" err="1"/>
              <a:t>nhất</a:t>
            </a:r>
            <a:r>
              <a:rPr lang="en-US" sz="2000" dirty="0"/>
              <a:t> </a:t>
            </a:r>
            <a:r>
              <a:rPr lang="en-US" sz="2000" dirty="0" err="1"/>
              <a:t>từ</a:t>
            </a:r>
            <a:r>
              <a:rPr lang="en-US" sz="2000" dirty="0"/>
              <a:t> </a:t>
            </a:r>
            <a:r>
              <a:rPr lang="en-US" sz="2000" b="1" dirty="0"/>
              <a:t>Kickstarter, </a:t>
            </a:r>
            <a:r>
              <a:rPr lang="en-US" sz="2000" dirty="0" err="1"/>
              <a:t>các</a:t>
            </a:r>
            <a:r>
              <a:rPr lang="en-US" sz="2000" dirty="0"/>
              <a:t> </a:t>
            </a:r>
            <a:r>
              <a:rPr lang="en-US" sz="2000" dirty="0" err="1"/>
              <a:t>lĩnh</a:t>
            </a:r>
            <a:r>
              <a:rPr lang="en-US" sz="2000" dirty="0"/>
              <a:t> </a:t>
            </a:r>
            <a:r>
              <a:rPr lang="en-US" sz="2000" dirty="0" err="1"/>
              <a:t>vực</a:t>
            </a:r>
            <a:r>
              <a:rPr lang="en-US" sz="2000" dirty="0"/>
              <a:t> </a:t>
            </a:r>
            <a:r>
              <a:rPr lang="en-US" sz="2000" b="1" dirty="0"/>
              <a:t>Art, Publishing, </a:t>
            </a:r>
            <a:r>
              <a:rPr lang="en-US" sz="2000" b="1" dirty="0" err="1"/>
              <a:t>Fim</a:t>
            </a:r>
            <a:r>
              <a:rPr lang="en-US" sz="2000" b="1" dirty="0"/>
              <a:t> &amp; Video</a:t>
            </a:r>
            <a:r>
              <a:rPr lang="en-US" sz="2000" dirty="0"/>
              <a:t> </a:t>
            </a:r>
            <a:r>
              <a:rPr lang="en-US" sz="2000" dirty="0" err="1"/>
              <a:t>và</a:t>
            </a:r>
            <a:r>
              <a:rPr lang="en-US" sz="2000" dirty="0"/>
              <a:t> </a:t>
            </a:r>
            <a:r>
              <a:rPr lang="en-US" sz="2000" b="1" dirty="0"/>
              <a:t>Music</a:t>
            </a:r>
            <a:r>
              <a:rPr lang="en-US" sz="2000" dirty="0"/>
              <a:t> </a:t>
            </a:r>
            <a:r>
              <a:rPr lang="en-US" sz="2000" dirty="0" err="1"/>
              <a:t>đều</a:t>
            </a:r>
            <a:r>
              <a:rPr lang="en-US" sz="2000" dirty="0"/>
              <a:t> </a:t>
            </a:r>
            <a:r>
              <a:rPr lang="en-US" sz="2000" dirty="0" err="1"/>
              <a:t>nằm</a:t>
            </a:r>
            <a:r>
              <a:rPr lang="en-US" sz="2000" dirty="0"/>
              <a:t> </a:t>
            </a:r>
            <a:r>
              <a:rPr lang="en-US" sz="2000" dirty="0" err="1"/>
              <a:t>trên</a:t>
            </a:r>
            <a:r>
              <a:rPr lang="en-US" sz="2000" dirty="0"/>
              <a:t> con </a:t>
            </a:r>
            <a:r>
              <a:rPr lang="en-US" sz="2000" dirty="0" err="1" smtClean="0"/>
              <a:t>số</a:t>
            </a:r>
            <a:r>
              <a:rPr lang="en-US" sz="2000" dirty="0" smtClean="0"/>
              <a:t> 10.000 </a:t>
            </a:r>
            <a:r>
              <a:rPr lang="en-US" sz="2000" dirty="0" err="1" smtClean="0"/>
              <a:t>dự</a:t>
            </a:r>
            <a:r>
              <a:rPr lang="en-US" sz="2000" dirty="0" smtClean="0"/>
              <a:t> </a:t>
            </a:r>
            <a:r>
              <a:rPr lang="en-US" sz="2000" dirty="0" err="1" smtClean="0"/>
              <a:t>án</a:t>
            </a:r>
            <a:r>
              <a:rPr lang="en-US" sz="2000" dirty="0" smtClean="0"/>
              <a:t>.</a:t>
            </a:r>
            <a:endParaRPr lang="en-US" sz="2000" dirty="0"/>
          </a:p>
        </p:txBody>
      </p:sp>
      <p:pic>
        <p:nvPicPr>
          <p:cNvPr id="6" name="Picture 5"/>
          <p:cNvPicPr>
            <a:picLocks noChangeAspect="1"/>
          </p:cNvPicPr>
          <p:nvPr/>
        </p:nvPicPr>
        <p:blipFill>
          <a:blip r:embed="rId2"/>
          <a:stretch>
            <a:fillRect/>
          </a:stretch>
        </p:blipFill>
        <p:spPr>
          <a:xfrm>
            <a:off x="2819400" y="1524000"/>
            <a:ext cx="5686425" cy="4772025"/>
          </a:xfrm>
          <a:prstGeom prst="rect">
            <a:avLst/>
          </a:prstGeom>
        </p:spPr>
      </p:pic>
    </p:spTree>
    <p:extLst>
      <p:ext uri="{BB962C8B-B14F-4D97-AF65-F5344CB8AC3E}">
        <p14:creationId xmlns:p14="http://schemas.microsoft.com/office/powerpoint/2010/main" val="4228896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Sau </a:t>
            </a:r>
            <a:r>
              <a:rPr lang="en-US" sz="3200" dirty="0" err="1" smtClean="0"/>
              <a:t>đây</a:t>
            </a:r>
            <a:r>
              <a:rPr lang="en-US" sz="3200" dirty="0" smtClean="0"/>
              <a:t> </a:t>
            </a:r>
            <a:r>
              <a:rPr lang="en-US" sz="3200" dirty="0" err="1" smtClean="0"/>
              <a:t>là</a:t>
            </a:r>
            <a:r>
              <a:rPr lang="en-US" sz="3200" dirty="0" smtClean="0"/>
              <a:t> </a:t>
            </a:r>
            <a:r>
              <a:rPr lang="en-US" sz="3200" dirty="0" err="1" smtClean="0"/>
              <a:t>các</a:t>
            </a:r>
            <a:r>
              <a:rPr lang="en-US" sz="3200" dirty="0" smtClean="0"/>
              <a:t> </a:t>
            </a:r>
            <a:r>
              <a:rPr lang="en-US" sz="3200" dirty="0" err="1" smtClean="0"/>
              <a:t>thông</a:t>
            </a:r>
            <a:r>
              <a:rPr lang="en-US" sz="3200" dirty="0" smtClean="0"/>
              <a:t> </a:t>
            </a:r>
            <a:r>
              <a:rPr lang="en-US" sz="3200" dirty="0" err="1" smtClean="0"/>
              <a:t>số</a:t>
            </a:r>
            <a:r>
              <a:rPr lang="en-US" sz="3200" dirty="0" smtClean="0"/>
              <a:t> </a:t>
            </a:r>
            <a:r>
              <a:rPr lang="en-US" sz="3200" dirty="0" err="1" smtClean="0"/>
              <a:t>của</a:t>
            </a:r>
            <a:r>
              <a:rPr lang="en-US" sz="3200" dirty="0" smtClean="0"/>
              <a:t> </a:t>
            </a:r>
            <a:r>
              <a:rPr lang="en-US" sz="3200" dirty="0" err="1" smtClean="0"/>
              <a:t>KickStarter</a:t>
            </a:r>
            <a:r>
              <a:rPr lang="en-US" sz="3200" dirty="0" smtClean="0"/>
              <a:t> </a:t>
            </a:r>
            <a:r>
              <a:rPr lang="en-US" sz="3200" dirty="0" err="1" smtClean="0"/>
              <a:t>tính</a:t>
            </a:r>
            <a:r>
              <a:rPr lang="en-US" sz="3200" dirty="0" smtClean="0"/>
              <a:t> </a:t>
            </a:r>
            <a:r>
              <a:rPr lang="en-US" sz="3200" dirty="0" err="1" smtClean="0"/>
              <a:t>đến</a:t>
            </a:r>
            <a:r>
              <a:rPr lang="en-US" sz="3200" dirty="0" smtClean="0"/>
              <a:t> </a:t>
            </a:r>
            <a:r>
              <a:rPr lang="en-US" sz="3200" dirty="0" err="1" smtClean="0"/>
              <a:t>năm</a:t>
            </a:r>
            <a:r>
              <a:rPr lang="en-US" sz="3200" dirty="0" smtClean="0"/>
              <a:t> 2018.</a:t>
            </a:r>
            <a:endParaRPr lang="en-US" sz="3200" dirty="0"/>
          </a:p>
        </p:txBody>
      </p:sp>
      <p:pic>
        <p:nvPicPr>
          <p:cNvPr id="3" name="Picture 2"/>
          <p:cNvPicPr>
            <a:picLocks noChangeAspect="1"/>
          </p:cNvPicPr>
          <p:nvPr/>
        </p:nvPicPr>
        <p:blipFill>
          <a:blip r:embed="rId2"/>
          <a:stretch>
            <a:fillRect/>
          </a:stretch>
        </p:blipFill>
        <p:spPr>
          <a:xfrm>
            <a:off x="1979613" y="2133600"/>
            <a:ext cx="6867525" cy="2495550"/>
          </a:xfrm>
          <a:prstGeom prst="rect">
            <a:avLst/>
          </a:prstGeom>
        </p:spPr>
      </p:pic>
    </p:spTree>
    <p:extLst>
      <p:ext uri="{BB962C8B-B14F-4D97-AF65-F5344CB8AC3E}">
        <p14:creationId xmlns:p14="http://schemas.microsoft.com/office/powerpoint/2010/main" val="281470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8993" y="533400"/>
            <a:ext cx="6707187" cy="1143000"/>
          </a:xfrm>
        </p:spPr>
        <p:txBody>
          <a:bodyPr/>
          <a:lstStyle/>
          <a:p>
            <a:r>
              <a:rPr lang="en-US" sz="3600" i="1" dirty="0" err="1"/>
              <a:t>Tổng</a:t>
            </a:r>
            <a:r>
              <a:rPr lang="en-US" sz="3600" i="1" dirty="0"/>
              <a:t> </a:t>
            </a:r>
            <a:r>
              <a:rPr lang="en-US" sz="3600" i="1" dirty="0" err="1"/>
              <a:t>số</a:t>
            </a:r>
            <a:r>
              <a:rPr lang="en-US" sz="3600" i="1" dirty="0"/>
              <a:t> </a:t>
            </a:r>
            <a:r>
              <a:rPr lang="en-US" sz="3600" i="1" dirty="0" err="1"/>
              <a:t>tiền</a:t>
            </a:r>
            <a:r>
              <a:rPr lang="en-US" sz="3600" i="1" dirty="0"/>
              <a:t> </a:t>
            </a:r>
            <a:r>
              <a:rPr lang="en-US" sz="3600" i="1" dirty="0" err="1"/>
              <a:t>gây</a:t>
            </a:r>
            <a:r>
              <a:rPr lang="en-US" sz="3600" i="1" dirty="0"/>
              <a:t> </a:t>
            </a:r>
            <a:r>
              <a:rPr lang="en-US" sz="3600" i="1" dirty="0" err="1"/>
              <a:t>quỹ</a:t>
            </a:r>
            <a:r>
              <a:rPr lang="en-US" sz="3600" i="1" dirty="0"/>
              <a:t> (</a:t>
            </a:r>
            <a:r>
              <a:rPr lang="en-US" sz="3600" i="1" dirty="0" err="1"/>
              <a:t>tính</a:t>
            </a:r>
            <a:r>
              <a:rPr lang="en-US" sz="3600" i="1" dirty="0"/>
              <a:t> </a:t>
            </a:r>
            <a:r>
              <a:rPr lang="en-US" sz="3600" i="1" dirty="0" err="1"/>
              <a:t>theo</a:t>
            </a:r>
            <a:r>
              <a:rPr lang="en-US" sz="3600" i="1" dirty="0"/>
              <a:t> </a:t>
            </a:r>
            <a:r>
              <a:rPr lang="en-US" sz="3600" i="1" dirty="0" err="1"/>
              <a:t>thời</a:t>
            </a:r>
            <a:r>
              <a:rPr lang="en-US" sz="3600" i="1" dirty="0"/>
              <a:t> </a:t>
            </a:r>
            <a:r>
              <a:rPr lang="en-US" sz="3600" i="1" dirty="0" err="1"/>
              <a:t>điểm</a:t>
            </a:r>
            <a:r>
              <a:rPr lang="en-US" sz="3600" i="1" dirty="0"/>
              <a:t> </a:t>
            </a:r>
            <a:r>
              <a:rPr lang="en-US" sz="3600" i="1" dirty="0" err="1"/>
              <a:t>của</a:t>
            </a:r>
            <a:r>
              <a:rPr lang="en-US" sz="3600" i="1" dirty="0"/>
              <a:t> </a:t>
            </a:r>
            <a:r>
              <a:rPr lang="en-US" sz="3600" i="1" dirty="0" err="1"/>
              <a:t>bài</a:t>
            </a:r>
            <a:r>
              <a:rPr lang="en-US" sz="3600" i="1" dirty="0"/>
              <a:t> </a:t>
            </a:r>
            <a:r>
              <a:rPr lang="en-US" sz="3600" i="1" dirty="0" err="1"/>
              <a:t>viết</a:t>
            </a:r>
            <a:r>
              <a:rPr lang="en-US" sz="3600" i="1" dirty="0"/>
              <a:t> </a:t>
            </a:r>
            <a:r>
              <a:rPr lang="en-US" sz="3600" i="1" dirty="0" err="1"/>
              <a:t>này</a:t>
            </a:r>
            <a:r>
              <a:rPr lang="en-US" sz="3600" i="1" dirty="0"/>
              <a:t>): 999.716.527 USD.</a:t>
            </a:r>
            <a:endParaRPr lang="en-US" sz="3600" dirty="0"/>
          </a:p>
        </p:txBody>
      </p:sp>
      <p:pic>
        <p:nvPicPr>
          <p:cNvPr id="1026" name="Picture 2" descr="Kết quả hình ảnh cho tiề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2286000"/>
            <a:ext cx="5133975"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636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685800"/>
            <a:ext cx="6707187" cy="1143000"/>
          </a:xfrm>
        </p:spPr>
        <p:txBody>
          <a:bodyPr/>
          <a:lstStyle/>
          <a:p>
            <a:r>
              <a:rPr lang="vi-VN" i="1" dirty="0"/>
              <a:t>Tổng số dự án được lập ra: 135.292 dự án.</a:t>
            </a:r>
            <a:endParaRPr lang="en-US" dirty="0"/>
          </a:p>
        </p:txBody>
      </p:sp>
      <p:pic>
        <p:nvPicPr>
          <p:cNvPr id="2050" name="Picture 2" descr="Kết quả hình ảnh cho dự á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71800" y="2819400"/>
            <a:ext cx="5029200" cy="3302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148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71457" y="762000"/>
            <a:ext cx="7392987" cy="1143000"/>
          </a:xfrm>
        </p:spPr>
        <p:txBody>
          <a:bodyPr/>
          <a:lstStyle/>
          <a:p>
            <a:r>
              <a:rPr lang="en-US" sz="4000" i="1" dirty="0"/>
              <a:t>57.092 </a:t>
            </a:r>
            <a:r>
              <a:rPr lang="en-US" sz="4000" i="1" dirty="0" err="1"/>
              <a:t>dự</a:t>
            </a:r>
            <a:r>
              <a:rPr lang="en-US" sz="4000" i="1" dirty="0"/>
              <a:t> </a:t>
            </a:r>
            <a:r>
              <a:rPr lang="en-US" sz="4000" i="1" dirty="0" err="1"/>
              <a:t>án</a:t>
            </a:r>
            <a:r>
              <a:rPr lang="en-US" sz="4000" i="1" dirty="0"/>
              <a:t> </a:t>
            </a:r>
            <a:r>
              <a:rPr lang="en-US" sz="4000" i="1" dirty="0" err="1"/>
              <a:t>gây</a:t>
            </a:r>
            <a:r>
              <a:rPr lang="en-US" sz="4000" i="1" dirty="0"/>
              <a:t> </a:t>
            </a:r>
            <a:r>
              <a:rPr lang="en-US" sz="4000" i="1" dirty="0" err="1"/>
              <a:t>quỹ</a:t>
            </a:r>
            <a:r>
              <a:rPr lang="en-US" sz="4000" i="1" dirty="0"/>
              <a:t> </a:t>
            </a:r>
            <a:r>
              <a:rPr lang="en-US" sz="4000" i="1" dirty="0" err="1"/>
              <a:t>thành</a:t>
            </a:r>
            <a:r>
              <a:rPr lang="en-US" sz="4000" i="1" dirty="0"/>
              <a:t> </a:t>
            </a:r>
            <a:r>
              <a:rPr lang="en-US" sz="4000" i="1" dirty="0" err="1"/>
              <a:t>công</a:t>
            </a:r>
            <a:r>
              <a:rPr lang="en-US" sz="4000" i="1" dirty="0"/>
              <a:t>, </a:t>
            </a:r>
            <a:r>
              <a:rPr lang="en-US" sz="4000" i="1" dirty="0" err="1"/>
              <a:t>chiếm</a:t>
            </a:r>
            <a:r>
              <a:rPr lang="en-US" sz="4000" i="1" dirty="0"/>
              <a:t> 43,54%.</a:t>
            </a:r>
            <a:endParaRPr lang="en-US" sz="4000" dirty="0"/>
          </a:p>
        </p:txBody>
      </p:sp>
      <p:pic>
        <p:nvPicPr>
          <p:cNvPr id="3074" name="Picture 2" descr="Kết quả hình ảnh cho dự á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7497" y="2667000"/>
            <a:ext cx="6321425" cy="3323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583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9318" y="1066800"/>
            <a:ext cx="6707187" cy="1143000"/>
          </a:xfrm>
        </p:spPr>
        <p:txBody>
          <a:bodyPr/>
          <a:lstStyle/>
          <a:p>
            <a:r>
              <a:rPr lang="vi-VN" sz="3600" i="1" dirty="0"/>
              <a:t>Tổng cộng 5.713.054 người tham gia góp vốn cho các dự án, trong đó có 1.691.326 người đã góp vốn nhiều lần.</a:t>
            </a:r>
            <a:endParaRPr lang="en-US" sz="3600" dirty="0"/>
          </a:p>
        </p:txBody>
      </p:sp>
      <p:pic>
        <p:nvPicPr>
          <p:cNvPr id="4098" name="Picture 2" descr="Kết quả hình ảnh cho bắt t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581400"/>
            <a:ext cx="5029200" cy="3014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55345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006" y="1066800"/>
            <a:ext cx="6707187" cy="1143000"/>
          </a:xfrm>
        </p:spPr>
        <p:txBody>
          <a:bodyPr/>
          <a:lstStyle/>
          <a:p>
            <a:r>
              <a:rPr lang="vi-VN" i="1" dirty="0"/>
              <a:t>13.782.737 lượt góp vốn trên Kickstarter.com.</a:t>
            </a:r>
            <a:endParaRPr lang="en-US" dirty="0"/>
          </a:p>
        </p:txBody>
      </p:sp>
      <p:pic>
        <p:nvPicPr>
          <p:cNvPr id="5122" name="Picture 2" descr="Kết quả hình ảnh cho góp vố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3352800"/>
            <a:ext cx="5029200"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719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Text Placeholder 3"/>
          <p:cNvSpPr>
            <a:spLocks noGrp="1"/>
          </p:cNvSpPr>
          <p:nvPr>
            <p:ph type="body" idx="1"/>
          </p:nvPr>
        </p:nvSpPr>
        <p:spPr/>
        <p:txBody>
          <a:bodyPr/>
          <a:lstStyle/>
          <a:p>
            <a:endParaRPr lang="en-US"/>
          </a:p>
        </p:txBody>
      </p:sp>
      <p:sp>
        <p:nvSpPr>
          <p:cNvPr id="6" name="Text Placeholder 5"/>
          <p:cNvSpPr>
            <a:spLocks noGrp="1"/>
          </p:cNvSpPr>
          <p:nvPr>
            <p:ph type="body" sz="quarter" idx="3"/>
          </p:nvPr>
        </p:nvSpPr>
        <p:spPr/>
        <p:txBody>
          <a:bodyPr/>
          <a:lstStyle/>
          <a:p>
            <a:endParaRPr lang="en-US"/>
          </a:p>
        </p:txBody>
      </p:sp>
      <p:sp>
        <p:nvSpPr>
          <p:cNvPr id="7" name="Content Placeholder 6"/>
          <p:cNvSpPr>
            <a:spLocks noGrp="1"/>
          </p:cNvSpPr>
          <p:nvPr>
            <p:ph sz="quarter" idx="4"/>
          </p:nvPr>
        </p:nvSpPr>
        <p:spPr>
          <a:xfrm>
            <a:off x="4807530" y="1219200"/>
            <a:ext cx="4041775" cy="3951288"/>
          </a:xfrm>
        </p:spPr>
        <p:txBody>
          <a:bodyPr/>
          <a:lstStyle/>
          <a:p>
            <a:r>
              <a:rPr lang="vi-VN" i="1" dirty="0"/>
              <a:t>Các dự án về Games (Trò chơi) tuy chỉ đứng thứ 6 về số lượng các dự án gây quỹ thành công nhưng tổng số tiền mà nó thu được lại nhiều hơn bất kỳ các loại dự án nào khác cộng lại và nó cũng có nhiều dự án gây quỹ trên 1 triệu đô nhất.</a:t>
            </a:r>
            <a:endParaRPr lang="en-US" dirty="0"/>
          </a:p>
        </p:txBody>
      </p:sp>
      <p:pic>
        <p:nvPicPr>
          <p:cNvPr id="6146" name="Picture 2" descr="Kết quả hình ảnh cho game"/>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57200" y="1981200"/>
            <a:ext cx="4040188"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7067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09800" y="838200"/>
            <a:ext cx="6707187" cy="1143000"/>
          </a:xfrm>
        </p:spPr>
        <p:txBody>
          <a:bodyPr/>
          <a:lstStyle/>
          <a:p>
            <a:r>
              <a:rPr lang="vi-VN" sz="3200" i="1" dirty="0"/>
              <a:t>Dự án nào có thể gây quỹ được 20% tổng số tiền thì 80% dự án đó sẽ thành công.</a:t>
            </a:r>
            <a:endParaRPr lang="en-US" sz="3200" dirty="0"/>
          </a:p>
        </p:txBody>
      </p:sp>
      <p:sp>
        <p:nvSpPr>
          <p:cNvPr id="8" name="Content Placeholder 7"/>
          <p:cNvSpPr>
            <a:spLocks noGrp="1"/>
          </p:cNvSpPr>
          <p:nvPr>
            <p:ph idx="1"/>
          </p:nvPr>
        </p:nvSpPr>
        <p:spPr/>
        <p:txBody>
          <a:bodyPr/>
          <a:lstStyle/>
          <a:p>
            <a:endParaRPr lang="en-US" dirty="0"/>
          </a:p>
        </p:txBody>
      </p:sp>
      <p:pic>
        <p:nvPicPr>
          <p:cNvPr id="7170" name="Picture 2" descr="Kết quả hình ảnh cho dự án mô phỏ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743200"/>
            <a:ext cx="5032375" cy="3004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284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r>
              <a:rPr lang="vi-VN" sz="2800" dirty="0"/>
              <a:t>Mặc dù được thành lập để giúp người khác gây quỹ nhưng bản thân Kickstarter cũng có lợi nhuận từ những đồng tiền mà họ thu được. Cụ thể, trang này sẽ lấy 5% trên tổng số tiền mà một dự án thành công thu được. Tính ra với toàn bộ 858 triệu USD mà họ thu được thì số tiền mang về sẽ tương đương với 42 triệu USD.</a:t>
            </a:r>
          </a:p>
          <a:p>
            <a:r>
              <a:rPr lang="vi-VN" dirty="0"/>
              <a:t/>
            </a:r>
            <a:br>
              <a:rPr lang="vi-VN" dirty="0"/>
            </a:br>
            <a:endParaRPr lang="en-US" dirty="0"/>
          </a:p>
        </p:txBody>
      </p:sp>
    </p:spTree>
    <p:extLst>
      <p:ext uri="{BB962C8B-B14F-4D97-AF65-F5344CB8AC3E}">
        <p14:creationId xmlns:p14="http://schemas.microsoft.com/office/powerpoint/2010/main" val="6175088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sz="1800" b="1" i="1" dirty="0"/>
              <a:t>Kickstarter </a:t>
            </a:r>
            <a:r>
              <a:rPr lang="en-US" sz="1800" b="1" i="1" dirty="0" err="1"/>
              <a:t>là</a:t>
            </a:r>
            <a:r>
              <a:rPr lang="en-US" sz="1800" b="1" i="1" dirty="0"/>
              <a:t> </a:t>
            </a:r>
            <a:r>
              <a:rPr lang="en-US" sz="1800" b="1" i="1" dirty="0" err="1"/>
              <a:t>khái</a:t>
            </a:r>
            <a:r>
              <a:rPr lang="en-US" sz="1800" b="1" i="1" dirty="0"/>
              <a:t> </a:t>
            </a:r>
            <a:r>
              <a:rPr lang="en-US" sz="1800" b="1" i="1" dirty="0" err="1"/>
              <a:t>niệm</a:t>
            </a:r>
            <a:r>
              <a:rPr lang="en-US" sz="1800" b="1" i="1" dirty="0"/>
              <a:t> </a:t>
            </a:r>
            <a:r>
              <a:rPr lang="en-US" sz="1800" b="1" i="1" dirty="0" err="1"/>
              <a:t>khá</a:t>
            </a:r>
            <a:r>
              <a:rPr lang="en-US" sz="1800" b="1" i="1" dirty="0"/>
              <a:t> </a:t>
            </a:r>
            <a:r>
              <a:rPr lang="en-US" sz="1800" b="1" i="1" dirty="0" err="1"/>
              <a:t>mới</a:t>
            </a:r>
            <a:r>
              <a:rPr lang="en-US" sz="1800" b="1" i="1" dirty="0"/>
              <a:t> </a:t>
            </a:r>
            <a:r>
              <a:rPr lang="en-US" sz="1800" b="1" i="1" dirty="0" err="1"/>
              <a:t>mẻ</a:t>
            </a:r>
            <a:r>
              <a:rPr lang="en-US" sz="1800" b="1" i="1" dirty="0"/>
              <a:t> </a:t>
            </a:r>
            <a:r>
              <a:rPr lang="en-US" sz="1800" b="1" i="1" dirty="0" err="1"/>
              <a:t>trong</a:t>
            </a:r>
            <a:r>
              <a:rPr lang="en-US" sz="1800" b="1" i="1" dirty="0"/>
              <a:t> </a:t>
            </a:r>
            <a:r>
              <a:rPr lang="en-US" sz="1800" b="1" i="1" dirty="0" err="1"/>
              <a:t>kinh</a:t>
            </a:r>
            <a:r>
              <a:rPr lang="en-US" sz="1800" b="1" i="1" dirty="0"/>
              <a:t> </a:t>
            </a:r>
            <a:r>
              <a:rPr lang="en-US" sz="1800" b="1" i="1" dirty="0" err="1"/>
              <a:t>doanh</a:t>
            </a:r>
            <a:r>
              <a:rPr lang="en-US" sz="1800" b="1" i="1" dirty="0"/>
              <a:t>. </a:t>
            </a:r>
            <a:r>
              <a:rPr lang="en-US" sz="1800" b="1" i="1" dirty="0" err="1"/>
              <a:t>Tuy</a:t>
            </a:r>
            <a:r>
              <a:rPr lang="en-US" sz="1800" b="1" i="1" dirty="0"/>
              <a:t> </a:t>
            </a:r>
            <a:r>
              <a:rPr lang="en-US" sz="1800" b="1" i="1" dirty="0" err="1"/>
              <a:t>nhiên</a:t>
            </a:r>
            <a:r>
              <a:rPr lang="en-US" sz="1800" b="1" i="1" dirty="0"/>
              <a:t>, </a:t>
            </a:r>
            <a:r>
              <a:rPr lang="en-US" sz="1800" b="1" i="1" dirty="0" err="1"/>
              <a:t>sự</a:t>
            </a:r>
            <a:r>
              <a:rPr lang="en-US" sz="1800" b="1" i="1" dirty="0"/>
              <a:t> </a:t>
            </a:r>
            <a:r>
              <a:rPr lang="en-US" sz="1800" b="1" i="1" dirty="0" err="1"/>
              <a:t>thành</a:t>
            </a:r>
            <a:r>
              <a:rPr lang="en-US" sz="1800" b="1" i="1" dirty="0"/>
              <a:t> </a:t>
            </a:r>
            <a:r>
              <a:rPr lang="en-US" sz="1800" b="1" i="1" dirty="0" err="1"/>
              <a:t>công</a:t>
            </a:r>
            <a:r>
              <a:rPr lang="en-US" sz="1800" b="1" i="1" dirty="0"/>
              <a:t> </a:t>
            </a:r>
            <a:r>
              <a:rPr lang="en-US" sz="1800" b="1" i="1" dirty="0" err="1"/>
              <a:t>vang</a:t>
            </a:r>
            <a:r>
              <a:rPr lang="en-US" sz="1800" b="1" i="1" dirty="0"/>
              <a:t> </a:t>
            </a:r>
            <a:r>
              <a:rPr lang="en-US" sz="1800" b="1" i="1" dirty="0" err="1"/>
              <a:t>dội</a:t>
            </a:r>
            <a:r>
              <a:rPr lang="en-US" sz="1800" b="1" i="1" dirty="0"/>
              <a:t> </a:t>
            </a:r>
            <a:r>
              <a:rPr lang="en-US" sz="1800" b="1" i="1" dirty="0" err="1"/>
              <a:t>và</a:t>
            </a:r>
            <a:r>
              <a:rPr lang="en-US" sz="1800" b="1" i="1" dirty="0"/>
              <a:t> </a:t>
            </a:r>
            <a:r>
              <a:rPr lang="en-US" sz="1800" b="1" i="1" dirty="0" err="1"/>
              <a:t>nhanh</a:t>
            </a:r>
            <a:r>
              <a:rPr lang="en-US" sz="1800" b="1" i="1" dirty="0"/>
              <a:t> </a:t>
            </a:r>
            <a:r>
              <a:rPr lang="en-US" sz="1800" b="1" i="1" dirty="0" err="1"/>
              <a:t>chóng</a:t>
            </a:r>
            <a:r>
              <a:rPr lang="en-US" sz="1800" b="1" i="1" dirty="0"/>
              <a:t> </a:t>
            </a:r>
            <a:r>
              <a:rPr lang="en-US" sz="1800" b="1" i="1" dirty="0" err="1"/>
              <a:t>của</a:t>
            </a:r>
            <a:r>
              <a:rPr lang="en-US" sz="1800" b="1" i="1" dirty="0"/>
              <a:t> Kickstarter </a:t>
            </a:r>
            <a:r>
              <a:rPr lang="en-US" sz="1800" b="1" i="1" dirty="0" err="1"/>
              <a:t>đã</a:t>
            </a:r>
            <a:r>
              <a:rPr lang="en-US" sz="1800" b="1" i="1" dirty="0"/>
              <a:t> </a:t>
            </a:r>
            <a:r>
              <a:rPr lang="en-US" sz="1800" b="1" i="1" dirty="0" err="1"/>
              <a:t>đem</a:t>
            </a:r>
            <a:r>
              <a:rPr lang="en-US" sz="1800" b="1" i="1" dirty="0"/>
              <a:t> </a:t>
            </a:r>
            <a:r>
              <a:rPr lang="en-US" sz="1800" b="1" i="1" dirty="0" err="1"/>
              <a:t>lại</a:t>
            </a:r>
            <a:r>
              <a:rPr lang="en-US" sz="1800" b="1" i="1" dirty="0"/>
              <a:t> </a:t>
            </a:r>
            <a:r>
              <a:rPr lang="en-US" sz="1800" b="1" i="1" dirty="0" err="1"/>
              <a:t>một</a:t>
            </a:r>
            <a:r>
              <a:rPr lang="en-US" sz="1800" b="1" i="1" dirty="0"/>
              <a:t> </a:t>
            </a:r>
            <a:r>
              <a:rPr lang="en-US" sz="1800" b="1" i="1" dirty="0" err="1"/>
              <a:t>làn</a:t>
            </a:r>
            <a:r>
              <a:rPr lang="en-US" sz="1800" b="1" i="1" dirty="0"/>
              <a:t> </a:t>
            </a:r>
            <a:r>
              <a:rPr lang="en-US" sz="1800" b="1" i="1" dirty="0" err="1"/>
              <a:t>gió</a:t>
            </a:r>
            <a:r>
              <a:rPr lang="en-US" sz="1800" b="1" i="1" dirty="0"/>
              <a:t> </a:t>
            </a:r>
            <a:r>
              <a:rPr lang="en-US" sz="1800" b="1" i="1" dirty="0" err="1"/>
              <a:t>mới</a:t>
            </a:r>
            <a:r>
              <a:rPr lang="en-US" sz="1800" b="1" i="1" dirty="0"/>
              <a:t> </a:t>
            </a:r>
            <a:r>
              <a:rPr lang="en-US" sz="1800" b="1" i="1" dirty="0" err="1"/>
              <a:t>trong</a:t>
            </a:r>
            <a:r>
              <a:rPr lang="en-US" sz="1800" b="1" i="1" dirty="0"/>
              <a:t> startup. </a:t>
            </a:r>
            <a:endParaRPr lang="en-US" sz="1800" dirty="0"/>
          </a:p>
        </p:txBody>
      </p:sp>
      <p:pic>
        <p:nvPicPr>
          <p:cNvPr id="4" name="Picture 3"/>
          <p:cNvPicPr>
            <a:picLocks noChangeAspect="1"/>
          </p:cNvPicPr>
          <p:nvPr/>
        </p:nvPicPr>
        <p:blipFill>
          <a:blip r:embed="rId2"/>
          <a:stretch>
            <a:fillRect/>
          </a:stretch>
        </p:blipFill>
        <p:spPr>
          <a:xfrm>
            <a:off x="2971800" y="2971800"/>
            <a:ext cx="5257800" cy="3274175"/>
          </a:xfrm>
          <a:prstGeom prst="rect">
            <a:avLst/>
          </a:prstGeom>
        </p:spPr>
      </p:pic>
    </p:spTree>
    <p:extLst>
      <p:ext uri="{BB962C8B-B14F-4D97-AF65-F5344CB8AC3E}">
        <p14:creationId xmlns:p14="http://schemas.microsoft.com/office/powerpoint/2010/main" val="640030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solidFill>
                  <a:srgbClr val="FF0000"/>
                </a:solidFill>
                <a:latin typeface="Adobe Hebrew" panose="02040503050201020203" pitchFamily="18" charset="-79"/>
                <a:cs typeface="Adobe Hebrew" panose="02040503050201020203" pitchFamily="18" charset="-79"/>
              </a:rPr>
              <a:t>KickStarter</a:t>
            </a:r>
            <a:r>
              <a:rPr lang="en-US" dirty="0" smtClean="0">
                <a:solidFill>
                  <a:srgbClr val="FF0000"/>
                </a:solidFill>
                <a:latin typeface="Adobe Hebrew" panose="02040503050201020203" pitchFamily="18" charset="-79"/>
                <a:cs typeface="Adobe Hebrew" panose="02040503050201020203" pitchFamily="18" charset="-79"/>
              </a:rPr>
              <a:t> Drip</a:t>
            </a:r>
            <a:endParaRPr lang="en-US" dirty="0">
              <a:solidFill>
                <a:srgbClr val="FF0000"/>
              </a:solidFill>
              <a:latin typeface="Adobe Hebrew" panose="02040503050201020203" pitchFamily="18" charset="-79"/>
              <a:cs typeface="Adobe Hebrew" panose="02040503050201020203" pitchFamily="18" charset="-79"/>
            </a:endParaRPr>
          </a:p>
        </p:txBody>
      </p:sp>
      <p:sp>
        <p:nvSpPr>
          <p:cNvPr id="8" name="Content Placeholder 7"/>
          <p:cNvSpPr>
            <a:spLocks noGrp="1"/>
          </p:cNvSpPr>
          <p:nvPr>
            <p:ph sz="half" idx="1"/>
          </p:nvPr>
        </p:nvSpPr>
        <p:spPr/>
        <p:txBody>
          <a:bodyPr/>
          <a:lstStyle/>
          <a:p>
            <a:r>
              <a:rPr lang="vi-VN" sz="2000" dirty="0"/>
              <a:t>Kickstarter vừa qua đã chính thức cho ra mắt một dịch vụ mới mang tên </a:t>
            </a:r>
            <a:r>
              <a:rPr lang="vi-VN" sz="2000" b="1" dirty="0"/>
              <a:t>Drip</a:t>
            </a:r>
            <a:r>
              <a:rPr lang="vi-VN" sz="2000" dirty="0"/>
              <a:t> - trang gọi vốn có cách hoạt động khá giống với Kickstarter, tuy nhiên thay vì ủng hộ cho một dự án khởi nghiệp nào đó, thì giờ đây người dùng có thể ủng hộ cho một cá nhân nào đó đang cần gọi vốn.</a:t>
            </a:r>
          </a:p>
          <a:p>
            <a:r>
              <a:rPr lang="vi-VN" sz="2000" i="1" dirty="0"/>
              <a:t/>
            </a:r>
            <a:br>
              <a:rPr lang="vi-VN" sz="2000" i="1" dirty="0"/>
            </a:br>
            <a:endParaRPr lang="en-US" sz="2000" dirty="0"/>
          </a:p>
        </p:txBody>
      </p:sp>
      <p:pic>
        <p:nvPicPr>
          <p:cNvPr id="10" name="Content Placeholder 9"/>
          <p:cNvPicPr>
            <a:picLocks noGrp="1" noChangeAspect="1"/>
          </p:cNvPicPr>
          <p:nvPr>
            <p:ph sz="half" idx="2"/>
          </p:nvPr>
        </p:nvPicPr>
        <p:blipFill>
          <a:blip r:embed="rId2"/>
          <a:stretch>
            <a:fillRect/>
          </a:stretch>
        </p:blipFill>
        <p:spPr>
          <a:xfrm>
            <a:off x="5373688" y="1905000"/>
            <a:ext cx="3694112" cy="3276600"/>
          </a:xfrm>
          <a:prstGeom prst="rect">
            <a:avLst/>
          </a:prstGeom>
        </p:spPr>
      </p:pic>
    </p:spTree>
    <p:extLst>
      <p:ext uri="{BB962C8B-B14F-4D97-AF65-F5344CB8AC3E}">
        <p14:creationId xmlns:p14="http://schemas.microsoft.com/office/powerpoint/2010/main" val="3236179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0390" y="457200"/>
            <a:ext cx="6707187" cy="1143000"/>
          </a:xfrm>
        </p:spPr>
        <p:txBody>
          <a:bodyPr/>
          <a:lstStyle/>
          <a:p>
            <a:r>
              <a:rPr lang="en-US" sz="3200" b="1" dirty="0" err="1"/>
              <a:t>Dự</a:t>
            </a:r>
            <a:r>
              <a:rPr lang="en-US" sz="3200" b="1" dirty="0"/>
              <a:t> </a:t>
            </a:r>
            <a:r>
              <a:rPr lang="en-US" sz="3200" b="1" dirty="0" err="1"/>
              <a:t>án</a:t>
            </a:r>
            <a:r>
              <a:rPr lang="en-US" sz="3200" b="1" dirty="0"/>
              <a:t> Kickstarter </a:t>
            </a:r>
            <a:r>
              <a:rPr lang="en-US" sz="3200" b="1" dirty="0" err="1"/>
              <a:t>lớn</a:t>
            </a:r>
            <a:r>
              <a:rPr lang="en-US" sz="3200" b="1" dirty="0"/>
              <a:t> </a:t>
            </a:r>
            <a:r>
              <a:rPr lang="en-US" sz="3200" b="1" dirty="0" err="1"/>
              <a:t>nhất</a:t>
            </a:r>
            <a:r>
              <a:rPr lang="en-US" sz="3200" b="1" dirty="0"/>
              <a:t> </a:t>
            </a:r>
            <a:r>
              <a:rPr lang="en-US" sz="3200" b="1" dirty="0" err="1"/>
              <a:t>châu</a:t>
            </a:r>
            <a:r>
              <a:rPr lang="en-US" sz="3200" b="1" dirty="0"/>
              <a:t> </a:t>
            </a:r>
            <a:r>
              <a:rPr lang="en-US" sz="3200" b="1" dirty="0" err="1"/>
              <a:t>Âu</a:t>
            </a:r>
            <a:r>
              <a:rPr lang="en-US" sz="3200" b="1" dirty="0"/>
              <a:t/>
            </a:r>
            <a:br>
              <a:rPr lang="en-US" sz="3200" b="1" dirty="0"/>
            </a:br>
            <a:endParaRPr lang="en-US" sz="3200" dirty="0"/>
          </a:p>
        </p:txBody>
      </p:sp>
      <p:pic>
        <p:nvPicPr>
          <p:cNvPr id="3" name="Picture 2"/>
          <p:cNvPicPr>
            <a:picLocks noChangeAspect="1"/>
          </p:cNvPicPr>
          <p:nvPr/>
        </p:nvPicPr>
        <p:blipFill>
          <a:blip r:embed="rId2"/>
          <a:stretch>
            <a:fillRect/>
          </a:stretch>
        </p:blipFill>
        <p:spPr>
          <a:xfrm>
            <a:off x="2362200" y="1752600"/>
            <a:ext cx="6403568" cy="3613499"/>
          </a:xfrm>
          <a:prstGeom prst="rect">
            <a:avLst/>
          </a:prstGeom>
        </p:spPr>
      </p:pic>
    </p:spTree>
    <p:extLst>
      <p:ext uri="{BB962C8B-B14F-4D97-AF65-F5344CB8AC3E}">
        <p14:creationId xmlns:p14="http://schemas.microsoft.com/office/powerpoint/2010/main" val="10177436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800" dirty="0"/>
              <a:t>Zano cũng là một dự án gọi vốn cực kỳ thành công với số tiền hơn 3,6triệu USD (khoảng 81 tỷ đồng).</a:t>
            </a:r>
            <a:endParaRPr lang="en-US" sz="2800" dirty="0"/>
          </a:p>
        </p:txBody>
      </p:sp>
      <p:pic>
        <p:nvPicPr>
          <p:cNvPr id="3" name="Picture 2"/>
          <p:cNvPicPr>
            <a:picLocks noChangeAspect="1"/>
          </p:cNvPicPr>
          <p:nvPr/>
        </p:nvPicPr>
        <p:blipFill>
          <a:blip r:embed="rId2"/>
          <a:stretch>
            <a:fillRect/>
          </a:stretch>
        </p:blipFill>
        <p:spPr>
          <a:xfrm>
            <a:off x="2438400" y="1905000"/>
            <a:ext cx="6096000" cy="4076700"/>
          </a:xfrm>
          <a:prstGeom prst="rect">
            <a:avLst/>
          </a:prstGeom>
        </p:spPr>
      </p:pic>
    </p:spTree>
    <p:extLst>
      <p:ext uri="{BB962C8B-B14F-4D97-AF65-F5344CB8AC3E}">
        <p14:creationId xmlns:p14="http://schemas.microsoft.com/office/powerpoint/2010/main" val="902667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sz="half" idx="1"/>
          </p:nvPr>
        </p:nvSpPr>
        <p:spPr/>
        <p:txBody>
          <a:bodyPr/>
          <a:lstStyle/>
          <a:p>
            <a:r>
              <a:rPr lang="vi-VN" sz="2000" dirty="0"/>
              <a:t>Zano là một chiếc máy bay mini thường được gọi với tên </a:t>
            </a:r>
            <a:r>
              <a:rPr lang="vi-VN" sz="2000" dirty="0">
                <a:hlinkClick r:id="rId2" tooltip="Tin tức về Drone "/>
              </a:rPr>
              <a:t>'Drone' </a:t>
            </a:r>
            <a:r>
              <a:rPr lang="vi-VN" sz="2000" dirty="0"/>
              <a:t>hay 'Flycam' nhưng có kích thước nhỏ hơn nhiều so với những chiếc Flycam trên thị trường. Zano có thể nằm gọn trong bàn tay chúng ta, nên nó chỉ được tích hợp một chiếc camera 5MP, quay phim độ phân giải HD 720p.</a:t>
            </a:r>
          </a:p>
          <a:p>
            <a:r>
              <a:rPr lang="vi-VN" sz="2000" dirty="0"/>
              <a:t/>
            </a:r>
            <a:br>
              <a:rPr lang="vi-VN" sz="2000" dirty="0"/>
            </a:br>
            <a:endParaRPr lang="en-US" sz="2000" dirty="0"/>
          </a:p>
        </p:txBody>
      </p:sp>
      <p:pic>
        <p:nvPicPr>
          <p:cNvPr id="6" name="Content Placeholder 5"/>
          <p:cNvPicPr>
            <a:picLocks noGrp="1" noChangeAspect="1"/>
          </p:cNvPicPr>
          <p:nvPr>
            <p:ph sz="half" idx="2"/>
          </p:nvPr>
        </p:nvPicPr>
        <p:blipFill>
          <a:blip r:embed="rId3"/>
          <a:stretch>
            <a:fillRect/>
          </a:stretch>
        </p:blipFill>
        <p:spPr>
          <a:xfrm>
            <a:off x="5373688" y="1981200"/>
            <a:ext cx="3465512" cy="3733800"/>
          </a:xfrm>
          <a:prstGeom prst="rect">
            <a:avLst/>
          </a:prstGeom>
        </p:spPr>
      </p:pic>
    </p:spTree>
    <p:extLst>
      <p:ext uri="{BB962C8B-B14F-4D97-AF65-F5344CB8AC3E}">
        <p14:creationId xmlns:p14="http://schemas.microsoft.com/office/powerpoint/2010/main" val="541073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457200"/>
            <a:ext cx="6707187" cy="1143000"/>
          </a:xfrm>
        </p:spPr>
        <p:txBody>
          <a:bodyPr/>
          <a:lstStyle/>
          <a:p>
            <a:r>
              <a:rPr lang="vi-VN" sz="1800" b="1" dirty="0"/>
              <a:t>Gọi vốn trên Kickstarter đang là trào lưu và là hướng đi đơn giản nhất của các Startup công nghệ. Bài viết này chúng tôi xin được tổng hợp lại chia sẻ từ anh Leo Trieu, người đã gọi vốn thành công 32,358 USD chỉ trong 30 ngày.</a:t>
            </a:r>
            <a:br>
              <a:rPr lang="vi-VN" sz="1800" b="1" dirty="0"/>
            </a:br>
            <a:endParaRPr lang="en-US" sz="1800" dirty="0"/>
          </a:p>
        </p:txBody>
      </p:sp>
      <p:pic>
        <p:nvPicPr>
          <p:cNvPr id="3" name="Picture 2"/>
          <p:cNvPicPr>
            <a:picLocks noChangeAspect="1"/>
          </p:cNvPicPr>
          <p:nvPr/>
        </p:nvPicPr>
        <p:blipFill>
          <a:blip r:embed="rId2"/>
          <a:stretch>
            <a:fillRect/>
          </a:stretch>
        </p:blipFill>
        <p:spPr>
          <a:xfrm>
            <a:off x="3733800" y="2057400"/>
            <a:ext cx="3886200" cy="4234039"/>
          </a:xfrm>
          <a:prstGeom prst="rect">
            <a:avLst/>
          </a:prstGeom>
        </p:spPr>
      </p:pic>
    </p:spTree>
    <p:extLst>
      <p:ext uri="{BB962C8B-B14F-4D97-AF65-F5344CB8AC3E}">
        <p14:creationId xmlns:p14="http://schemas.microsoft.com/office/powerpoint/2010/main" val="28014593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24579" y="152400"/>
            <a:ext cx="7011987" cy="1143000"/>
          </a:xfrm>
        </p:spPr>
        <p:txBody>
          <a:bodyPr/>
          <a:lstStyle/>
          <a:p>
            <a:r>
              <a:rPr lang="vi-VN" sz="3200" b="1" dirty="0"/>
              <a:t>Chuẩn bị ra mắt (pre-launch 1,5 tháng trước ngày ra mắt)</a:t>
            </a:r>
            <a:endParaRPr lang="en-US" sz="3200" dirty="0"/>
          </a:p>
        </p:txBody>
      </p:sp>
      <p:pic>
        <p:nvPicPr>
          <p:cNvPr id="3" name="Picture 2"/>
          <p:cNvPicPr>
            <a:picLocks noChangeAspect="1"/>
          </p:cNvPicPr>
          <p:nvPr/>
        </p:nvPicPr>
        <p:blipFill>
          <a:blip r:embed="rId2"/>
          <a:stretch>
            <a:fillRect/>
          </a:stretch>
        </p:blipFill>
        <p:spPr>
          <a:xfrm>
            <a:off x="2568284" y="2261399"/>
            <a:ext cx="6124575" cy="3800475"/>
          </a:xfrm>
          <a:prstGeom prst="rect">
            <a:avLst/>
          </a:prstGeom>
        </p:spPr>
      </p:pic>
      <p:sp>
        <p:nvSpPr>
          <p:cNvPr id="4" name="Rectangle 3"/>
          <p:cNvSpPr/>
          <p:nvPr/>
        </p:nvSpPr>
        <p:spPr>
          <a:xfrm>
            <a:off x="2633546" y="1447800"/>
            <a:ext cx="4572000" cy="646331"/>
          </a:xfrm>
          <a:prstGeom prst="rect">
            <a:avLst/>
          </a:prstGeom>
        </p:spPr>
        <p:txBody>
          <a:bodyPr wrap="square">
            <a:spAutoFit/>
          </a:bodyPr>
          <a:lstStyle/>
          <a:p>
            <a:r>
              <a:rPr lang="vi-VN" b="0" dirty="0">
                <a:solidFill>
                  <a:srgbClr val="222222"/>
                </a:solidFill>
                <a:latin typeface="Times New Roman" panose="02020603050405020304" pitchFamily="18" charset="0"/>
              </a:rPr>
              <a:t>Bước đầu tiên, founder cần tạo thông báo về sản phẩm và gửi email hỏi người dùng. </a:t>
            </a:r>
            <a:endParaRPr lang="en-US" dirty="0"/>
          </a:p>
        </p:txBody>
      </p:sp>
    </p:spTree>
    <p:extLst>
      <p:ext uri="{BB962C8B-B14F-4D97-AF65-F5344CB8AC3E}">
        <p14:creationId xmlns:p14="http://schemas.microsoft.com/office/powerpoint/2010/main" val="2326067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Rectangle 4"/>
          <p:cNvSpPr/>
          <p:nvPr/>
        </p:nvSpPr>
        <p:spPr>
          <a:xfrm>
            <a:off x="1828800" y="1524000"/>
            <a:ext cx="7315200" cy="1200329"/>
          </a:xfrm>
          <a:prstGeom prst="rect">
            <a:avLst/>
          </a:prstGeom>
        </p:spPr>
        <p:txBody>
          <a:bodyPr wrap="square">
            <a:spAutoFit/>
          </a:bodyPr>
          <a:lstStyle/>
          <a:p>
            <a:r>
              <a:rPr lang="vi-VN" b="0" dirty="0">
                <a:solidFill>
                  <a:srgbClr val="222222"/>
                </a:solidFill>
                <a:latin typeface="Times New Roman" panose="02020603050405020304" pitchFamily="18" charset="0"/>
              </a:rPr>
              <a:t>Tiếp tới là bước tạo bảng test A/B để biết được thiết kế nào sẽ có tỷ lệ chuyển đổi (conversion rate) cao hơn.</a:t>
            </a:r>
          </a:p>
          <a:p>
            <a:r>
              <a:rPr lang="vi-VN" i="1" dirty="0">
                <a:latin typeface="inherit"/>
              </a:rPr>
              <a:t/>
            </a:r>
            <a:br>
              <a:rPr lang="vi-VN" i="1" dirty="0">
                <a:latin typeface="inherit"/>
              </a:rPr>
            </a:br>
            <a:endParaRPr lang="en-US" dirty="0"/>
          </a:p>
        </p:txBody>
      </p:sp>
      <p:pic>
        <p:nvPicPr>
          <p:cNvPr id="6" name="Picture 5"/>
          <p:cNvPicPr>
            <a:picLocks noChangeAspect="1"/>
          </p:cNvPicPr>
          <p:nvPr/>
        </p:nvPicPr>
        <p:blipFill>
          <a:blip r:embed="rId2"/>
          <a:stretch>
            <a:fillRect/>
          </a:stretch>
        </p:blipFill>
        <p:spPr>
          <a:xfrm>
            <a:off x="2438400" y="2514600"/>
            <a:ext cx="6096000" cy="3181350"/>
          </a:xfrm>
          <a:prstGeom prst="rect">
            <a:avLst/>
          </a:prstGeom>
        </p:spPr>
      </p:pic>
    </p:spTree>
    <p:extLst>
      <p:ext uri="{BB962C8B-B14F-4D97-AF65-F5344CB8AC3E}">
        <p14:creationId xmlns:p14="http://schemas.microsoft.com/office/powerpoint/2010/main" val="3363352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400" b="1" dirty="0"/>
              <a:t>Ra </a:t>
            </a:r>
            <a:r>
              <a:rPr lang="en-US" sz="2400" b="1" dirty="0" err="1"/>
              <a:t>mắt</a:t>
            </a:r>
            <a:r>
              <a:rPr lang="en-US" sz="2400" b="1" dirty="0"/>
              <a:t> (launching </a:t>
            </a:r>
            <a:r>
              <a:rPr lang="en-US" sz="2400" b="1" dirty="0" err="1"/>
              <a:t>trong</a:t>
            </a:r>
            <a:r>
              <a:rPr lang="en-US" sz="2400" b="1" dirty="0"/>
              <a:t> 30 </a:t>
            </a:r>
            <a:r>
              <a:rPr lang="en-US" sz="2400" b="1" dirty="0" err="1"/>
              <a:t>ngày</a:t>
            </a:r>
            <a:r>
              <a:rPr lang="en-US" sz="2400" b="1" dirty="0"/>
              <a:t>)</a:t>
            </a:r>
            <a:endParaRPr lang="en-US" sz="2400" dirty="0"/>
          </a:p>
        </p:txBody>
      </p:sp>
      <p:pic>
        <p:nvPicPr>
          <p:cNvPr id="3" name="Picture 2"/>
          <p:cNvPicPr>
            <a:picLocks noChangeAspect="1"/>
          </p:cNvPicPr>
          <p:nvPr/>
        </p:nvPicPr>
        <p:blipFill>
          <a:blip r:embed="rId2"/>
          <a:stretch>
            <a:fillRect/>
          </a:stretch>
        </p:blipFill>
        <p:spPr>
          <a:xfrm>
            <a:off x="2362200" y="1828800"/>
            <a:ext cx="6553200" cy="2941612"/>
          </a:xfrm>
          <a:prstGeom prst="rect">
            <a:avLst/>
          </a:prstGeom>
        </p:spPr>
      </p:pic>
    </p:spTree>
    <p:extLst>
      <p:ext uri="{BB962C8B-B14F-4D97-AF65-F5344CB8AC3E}">
        <p14:creationId xmlns:p14="http://schemas.microsoft.com/office/powerpoint/2010/main" val="34041307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2858" y="762000"/>
            <a:ext cx="6707187" cy="1143000"/>
          </a:xfrm>
        </p:spPr>
        <p:txBody>
          <a:bodyPr/>
          <a:lstStyle/>
          <a:p>
            <a:r>
              <a:rPr lang="en-US" sz="2400" b="1" dirty="0" err="1" smtClean="0"/>
              <a:t>KickStarter</a:t>
            </a:r>
            <a:r>
              <a:rPr lang="en-US" sz="2400" b="1" dirty="0" smtClean="0"/>
              <a:t> </a:t>
            </a:r>
            <a:r>
              <a:rPr lang="vi-VN" sz="2400" b="1" dirty="0"/>
              <a:t>được kỳ vọng sẽ phổ biến hơn tại Việt Nam, để nhiều người Việt nắm bắt cơ hội khởi nghiệp khi gọi vốn truyền thống quá khó khăn.</a:t>
            </a:r>
            <a:endParaRPr lang="en-US" sz="2400" b="1" dirty="0"/>
          </a:p>
        </p:txBody>
      </p:sp>
      <p:pic>
        <p:nvPicPr>
          <p:cNvPr id="8194" name="Picture 2" descr="Kết quả hình ảnh cho các thông tin kickstar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2590800"/>
            <a:ext cx="6166353" cy="3467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60140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p:cNvSpPr>
            <a:spLocks noGrp="1" noChangeArrowheads="1"/>
          </p:cNvSpPr>
          <p:nvPr>
            <p:ph type="ctrTitle"/>
          </p:nvPr>
        </p:nvSpPr>
        <p:spPr>
          <a:xfrm>
            <a:off x="304800" y="5867400"/>
            <a:ext cx="8202534" cy="838200"/>
          </a:xfrm>
        </p:spPr>
        <p:txBody>
          <a:bodyPr/>
          <a:lstStyle/>
          <a:p>
            <a:pPr algn="l"/>
            <a:r>
              <a:rPr lang="en-US" sz="4000" i="1" dirty="0" smtClean="0"/>
              <a:t>"CẢM </a:t>
            </a:r>
            <a:r>
              <a:rPr lang="en-US" sz="4000" i="1" dirty="0" smtClean="0"/>
              <a:t>ƠN THẦY VÀ CÁC BẠN ĐÃ CHÚ Ý LẮNG NGHE!"</a:t>
            </a:r>
            <a:endParaRPr lang="en-US" sz="4000" i="1" dirty="0" smtClean="0"/>
          </a:p>
        </p:txBody>
      </p:sp>
    </p:spTree>
    <p:extLst>
      <p:ext uri="{BB962C8B-B14F-4D97-AF65-F5344CB8AC3E}">
        <p14:creationId xmlns:p14="http://schemas.microsoft.com/office/powerpoint/2010/main" val="4279249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KickStarter</a:t>
            </a:r>
            <a:r>
              <a:rPr lang="en-US" dirty="0" smtClean="0"/>
              <a:t> </a:t>
            </a:r>
            <a:r>
              <a:rPr lang="en-US" dirty="0" err="1" smtClean="0"/>
              <a:t>là</a:t>
            </a:r>
            <a:r>
              <a:rPr lang="en-US" dirty="0" smtClean="0"/>
              <a:t> </a:t>
            </a:r>
            <a:r>
              <a:rPr lang="en-US" dirty="0" err="1" smtClean="0"/>
              <a:t>gì</a:t>
            </a:r>
            <a:r>
              <a:rPr lang="en-US" dirty="0" smtClean="0"/>
              <a:t>?</a:t>
            </a:r>
            <a:endParaRPr lang="en-US" dirty="0"/>
          </a:p>
        </p:txBody>
      </p:sp>
      <p:sp>
        <p:nvSpPr>
          <p:cNvPr id="3" name="Content Placeholder 2"/>
          <p:cNvSpPr>
            <a:spLocks noGrp="1"/>
          </p:cNvSpPr>
          <p:nvPr>
            <p:ph idx="1"/>
          </p:nvPr>
        </p:nvSpPr>
        <p:spPr/>
        <p:txBody>
          <a:bodyPr/>
          <a:lstStyle/>
          <a:p>
            <a:r>
              <a:rPr lang="vi-VN" sz="2000" dirty="0">
                <a:solidFill>
                  <a:schemeClr val="tx1"/>
                </a:solidFill>
              </a:rPr>
              <a:t>Kickstarter là nền tảng crowdfunding , cho phép những nhà kinh doanh có khả năng phát </a:t>
            </a:r>
            <a:r>
              <a:rPr lang="vi-VN" sz="1800" dirty="0">
                <a:solidFill>
                  <a:schemeClr val="tx1"/>
                </a:solidFill>
              </a:rPr>
              <a:t>triển</a:t>
            </a:r>
            <a:r>
              <a:rPr lang="vi-VN" sz="2000" dirty="0">
                <a:solidFill>
                  <a:schemeClr val="tx1"/>
                </a:solidFill>
              </a:rPr>
              <a:t> sản phẩm trình bày dự án của mình, nhằm gọi vốn từ người dùng trên Kickstarter ở </a:t>
            </a:r>
            <a:r>
              <a:rPr lang="vi-VN" sz="2000" dirty="0" smtClean="0">
                <a:solidFill>
                  <a:schemeClr val="tx1"/>
                </a:solidFill>
              </a:rPr>
              <a:t>phạm </a:t>
            </a:r>
            <a:r>
              <a:rPr lang="vi-VN" sz="2000" dirty="0">
                <a:solidFill>
                  <a:schemeClr val="tx1"/>
                </a:solidFill>
              </a:rPr>
              <a:t>vi toàn cầu.</a:t>
            </a:r>
            <a:endParaRPr lang="en-US" sz="2000" dirty="0">
              <a:solidFill>
                <a:schemeClr val="tx1"/>
              </a:solidFill>
            </a:endParaRPr>
          </a:p>
        </p:txBody>
      </p:sp>
      <p:pic>
        <p:nvPicPr>
          <p:cNvPr id="4" name="Picture 3"/>
          <p:cNvPicPr>
            <a:picLocks noChangeAspect="1"/>
          </p:cNvPicPr>
          <p:nvPr/>
        </p:nvPicPr>
        <p:blipFill>
          <a:blip r:embed="rId2"/>
          <a:stretch>
            <a:fillRect/>
          </a:stretch>
        </p:blipFill>
        <p:spPr>
          <a:xfrm>
            <a:off x="1447800" y="3227387"/>
            <a:ext cx="5715000" cy="3173413"/>
          </a:xfrm>
          <a:prstGeom prst="rect">
            <a:avLst/>
          </a:prstGeom>
        </p:spPr>
      </p:pic>
    </p:spTree>
    <p:extLst>
      <p:ext uri="{BB962C8B-B14F-4D97-AF65-F5344CB8AC3E}">
        <p14:creationId xmlns:p14="http://schemas.microsoft.com/office/powerpoint/2010/main" val="3522892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dirty="0" err="1" smtClean="0"/>
              <a:t>KickStarter</a:t>
            </a:r>
            <a:r>
              <a:rPr lang="en-US" dirty="0" smtClean="0"/>
              <a:t>  </a:t>
            </a:r>
            <a:endParaRPr lang="en-US" dirty="0"/>
          </a:p>
        </p:txBody>
      </p:sp>
      <p:sp>
        <p:nvSpPr>
          <p:cNvPr id="5" name="Text Placeholder 4"/>
          <p:cNvSpPr>
            <a:spLocks noGrp="1"/>
          </p:cNvSpPr>
          <p:nvPr>
            <p:ph type="body" idx="1"/>
          </p:nvPr>
        </p:nvSpPr>
        <p:spPr/>
        <p:txBody>
          <a:bodyPr/>
          <a:lstStyle/>
          <a:p>
            <a:endParaRPr lang="en-US"/>
          </a:p>
        </p:txBody>
      </p:sp>
      <p:sp>
        <p:nvSpPr>
          <p:cNvPr id="6" name="Content Placeholder 5"/>
          <p:cNvSpPr>
            <a:spLocks noGrp="1"/>
          </p:cNvSpPr>
          <p:nvPr>
            <p:ph sz="half" idx="2"/>
          </p:nvPr>
        </p:nvSpPr>
        <p:spPr/>
        <p:txBody>
          <a:bodyPr/>
          <a:lstStyle/>
          <a:p>
            <a:r>
              <a:rPr lang="vi-VN" sz="1800" dirty="0">
                <a:solidFill>
                  <a:schemeClr val="tx1"/>
                </a:solidFill>
              </a:rPr>
              <a:t>KickStarter nhận được sự ủng hộ của các nhà đầu tư và là địa chỉ tin cậy của chủ dự án bởi chính sách chặt chẽ, đảm bảo quyền lợi của cả 2 bên. Tại đây công ty cũng áp dụng chính sách kêu gọi hết hoặc không kêu gọi. Mỗi dự án gửi tới KickStarter đều phải nêu rõ ngành nghề, mục đích. Nếu dự án phục vụ cho cá nhân, từ thiện hoặc tài trợ cho chính bản thân người kêu gọi sẽ không được chấp nhận.</a:t>
            </a:r>
            <a:endParaRPr lang="en-US" sz="1800" dirty="0">
              <a:solidFill>
                <a:schemeClr val="tx1"/>
              </a:solidFill>
            </a:endParaRPr>
          </a:p>
        </p:txBody>
      </p:sp>
      <p:sp>
        <p:nvSpPr>
          <p:cNvPr id="7" name="Text Placeholder 6"/>
          <p:cNvSpPr>
            <a:spLocks noGrp="1"/>
          </p:cNvSpPr>
          <p:nvPr>
            <p:ph type="body" sz="quarter" idx="3"/>
          </p:nvPr>
        </p:nvSpPr>
        <p:spPr/>
        <p:txBody>
          <a:bodyPr/>
          <a:lstStyle/>
          <a:p>
            <a:endParaRPr lang="en-US"/>
          </a:p>
        </p:txBody>
      </p:sp>
      <p:pic>
        <p:nvPicPr>
          <p:cNvPr id="9" name="Content Placeholder 8"/>
          <p:cNvPicPr>
            <a:picLocks noGrp="1" noChangeAspect="1"/>
          </p:cNvPicPr>
          <p:nvPr>
            <p:ph sz="quarter" idx="4"/>
          </p:nvPr>
        </p:nvPicPr>
        <p:blipFill>
          <a:blip r:embed="rId2"/>
          <a:stretch>
            <a:fillRect/>
          </a:stretch>
        </p:blipFill>
        <p:spPr>
          <a:xfrm>
            <a:off x="4645025" y="2292350"/>
            <a:ext cx="4041775" cy="3651250"/>
          </a:xfrm>
          <a:prstGeom prst="rect">
            <a:avLst/>
          </a:prstGeom>
        </p:spPr>
      </p:pic>
    </p:spTree>
    <p:extLst>
      <p:ext uri="{BB962C8B-B14F-4D97-AF65-F5344CB8AC3E}">
        <p14:creationId xmlns:p14="http://schemas.microsoft.com/office/powerpoint/2010/main" val="3225650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Rectangle 7"/>
          <p:cNvSpPr/>
          <p:nvPr/>
        </p:nvSpPr>
        <p:spPr>
          <a:xfrm>
            <a:off x="1371600" y="2667000"/>
            <a:ext cx="7239000" cy="3046988"/>
          </a:xfrm>
          <a:prstGeom prst="rect">
            <a:avLst/>
          </a:prstGeom>
        </p:spPr>
        <p:txBody>
          <a:bodyPr wrap="square">
            <a:spAutoFit/>
          </a:bodyPr>
          <a:lstStyle/>
          <a:p>
            <a:r>
              <a:rPr lang="vi-VN" sz="2400" b="0" dirty="0">
                <a:solidFill>
                  <a:srgbClr val="000000"/>
                </a:solidFill>
                <a:latin typeface="arial" panose="020B0604020202020204" pitchFamily="34" charset="0"/>
              </a:rPr>
              <a:t>Tính đến năm 2015, Kickstarter đã là cầu nối khởi nghiệp danh tiếng, kêu gọi hơn 2 tỷ USD cho hơn 57.092 dự án. Việc gọi vốn đại chúng trên Kickstarter không còn xa lạ với với cộng đồng khởi nghiệp trên thế giới, song tại Việt Nam, mô hình crowd funding và platform này còn rất xa lạ. Chính vì thế, không ít người Việt đã bỏ lỡ cơ hội đáng giá trong quá trình khởi nghiệp.</a:t>
            </a:r>
            <a:endParaRPr lang="en-US" sz="2400" dirty="0">
              <a:latin typeface="Arial Black" panose="020B0A04020102020204" pitchFamily="34" charset="0"/>
            </a:endParaRPr>
          </a:p>
        </p:txBody>
      </p:sp>
    </p:spTree>
    <p:extLst>
      <p:ext uri="{BB962C8B-B14F-4D97-AF65-F5344CB8AC3E}">
        <p14:creationId xmlns:p14="http://schemas.microsoft.com/office/powerpoint/2010/main" val="930278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76200" y="5867400"/>
            <a:ext cx="9220200" cy="508000"/>
          </a:xfrm>
        </p:spPr>
        <p:txBody>
          <a:bodyPr/>
          <a:lstStyle/>
          <a:p>
            <a:pPr algn="ctr"/>
            <a:r>
              <a:rPr lang="en-US" sz="2800" b="0" dirty="0"/>
              <a:t>3 </a:t>
            </a:r>
            <a:r>
              <a:rPr lang="en-US" sz="2800" b="0" dirty="0" err="1"/>
              <a:t>nhà</a:t>
            </a:r>
            <a:r>
              <a:rPr lang="en-US" sz="2800" b="0" dirty="0"/>
              <a:t> </a:t>
            </a:r>
            <a:r>
              <a:rPr lang="en-US" sz="2800" b="0" dirty="0" err="1"/>
              <a:t>đồng</a:t>
            </a:r>
            <a:r>
              <a:rPr lang="en-US" sz="2800" b="0" dirty="0"/>
              <a:t> </a:t>
            </a:r>
            <a:r>
              <a:rPr lang="en-US" sz="2800" b="0" dirty="0" err="1"/>
              <a:t>sáng</a:t>
            </a:r>
            <a:r>
              <a:rPr lang="en-US" sz="2800" b="0" dirty="0"/>
              <a:t> </a:t>
            </a:r>
            <a:r>
              <a:rPr lang="en-US" sz="2800" b="0" dirty="0" err="1"/>
              <a:t>lập</a:t>
            </a:r>
            <a:r>
              <a:rPr lang="en-US" sz="2800" b="0" dirty="0"/>
              <a:t> Kickstarter </a:t>
            </a:r>
            <a:r>
              <a:rPr lang="en-US" sz="2800" b="0" dirty="0" smtClean="0"/>
              <a:t/>
            </a:r>
            <a:br>
              <a:rPr lang="en-US" sz="2800" b="0" dirty="0" smtClean="0"/>
            </a:br>
            <a:r>
              <a:rPr lang="en-US" sz="2800" b="0" dirty="0" smtClean="0"/>
              <a:t>– </a:t>
            </a:r>
            <a:r>
              <a:rPr lang="en-US" sz="2800" b="0" dirty="0"/>
              <a:t>Charles Adler, Perry Chen </a:t>
            </a:r>
            <a:r>
              <a:rPr lang="en-US" sz="2800" b="0" dirty="0" err="1"/>
              <a:t>và</a:t>
            </a:r>
            <a:r>
              <a:rPr lang="en-US" sz="2800" b="0" dirty="0"/>
              <a:t> </a:t>
            </a:r>
            <a:r>
              <a:rPr lang="en-US" sz="2800" b="0" dirty="0" err="1"/>
              <a:t>Yancy</a:t>
            </a:r>
            <a:r>
              <a:rPr lang="en-US" sz="2800" b="0" dirty="0"/>
              <a:t> </a:t>
            </a:r>
            <a:r>
              <a:rPr lang="en-US" sz="2800" b="0" dirty="0" err="1"/>
              <a:t>Strickler</a:t>
            </a:r>
            <a:endParaRPr lang="en-US" sz="2800" dirty="0"/>
          </a:p>
        </p:txBody>
      </p:sp>
      <p:pic>
        <p:nvPicPr>
          <p:cNvPr id="9" name="Content Placeholder 8"/>
          <p:cNvPicPr>
            <a:picLocks noGrp="1" noChangeAspect="1"/>
          </p:cNvPicPr>
          <p:nvPr>
            <p:ph idx="1"/>
          </p:nvPr>
        </p:nvPicPr>
        <p:blipFill>
          <a:blip r:embed="rId2"/>
          <a:stretch>
            <a:fillRect/>
          </a:stretch>
        </p:blipFill>
        <p:spPr>
          <a:xfrm>
            <a:off x="825500" y="1371600"/>
            <a:ext cx="7416800" cy="3886200"/>
          </a:xfrm>
          <a:prstGeom prst="rect">
            <a:avLst/>
          </a:prstGeom>
        </p:spPr>
      </p:pic>
    </p:spTree>
    <p:extLst>
      <p:ext uri="{BB962C8B-B14F-4D97-AF65-F5344CB8AC3E}">
        <p14:creationId xmlns:p14="http://schemas.microsoft.com/office/powerpoint/2010/main" val="29610957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2376"/>
            <a:ext cx="8229600" cy="1143000"/>
          </a:xfrm>
        </p:spPr>
        <p:txBody>
          <a:bodyPr/>
          <a:lstStyle/>
          <a:p>
            <a:r>
              <a:rPr lang="en-US" sz="2400" dirty="0" err="1"/>
              <a:t>C</a:t>
            </a:r>
            <a:r>
              <a:rPr lang="en-US" sz="2400" dirty="0" err="1" smtClean="0"/>
              <a:t>ách</a:t>
            </a:r>
            <a:r>
              <a:rPr lang="en-US" sz="2400" dirty="0" smtClean="0"/>
              <a:t> </a:t>
            </a:r>
            <a:r>
              <a:rPr lang="en-US" sz="2400" dirty="0" err="1"/>
              <a:t>thức</a:t>
            </a:r>
            <a:r>
              <a:rPr lang="en-US" sz="2400" dirty="0"/>
              <a:t> </a:t>
            </a:r>
            <a:r>
              <a:rPr lang="en-US" sz="2400" dirty="0" err="1"/>
              <a:t>hoạt</a:t>
            </a:r>
            <a:r>
              <a:rPr lang="en-US" sz="2400" dirty="0"/>
              <a:t> </a:t>
            </a:r>
            <a:r>
              <a:rPr lang="en-US" sz="2400" dirty="0" err="1"/>
              <a:t>động</a:t>
            </a:r>
            <a:r>
              <a:rPr lang="en-US" sz="2400" dirty="0"/>
              <a:t> </a:t>
            </a:r>
            <a:r>
              <a:rPr lang="en-US" sz="2400" dirty="0" err="1"/>
              <a:t>của</a:t>
            </a:r>
            <a:r>
              <a:rPr lang="en-US" sz="2400" dirty="0"/>
              <a:t> </a:t>
            </a:r>
            <a:r>
              <a:rPr lang="en-US" sz="2400" dirty="0" err="1"/>
              <a:t>dự</a:t>
            </a:r>
            <a:r>
              <a:rPr lang="en-US" sz="2400" dirty="0"/>
              <a:t> </a:t>
            </a:r>
            <a:r>
              <a:rPr lang="en-US" sz="2400" dirty="0" err="1"/>
              <a:t>án</a:t>
            </a:r>
            <a:r>
              <a:rPr lang="en-US" sz="2400" dirty="0"/>
              <a:t> Kickstarter</a:t>
            </a:r>
            <a:r>
              <a:rPr lang="en-US" sz="4000" dirty="0"/>
              <a:t/>
            </a:r>
            <a:br>
              <a:rPr lang="en-US" sz="4000" dirty="0"/>
            </a:br>
            <a:endParaRPr lang="en-US" sz="4000" dirty="0"/>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r>
              <a:rPr lang="vi-VN" sz="2000" dirty="0"/>
              <a:t>Khi một dự án được đưa lên Kickstarter để kêu gọi vốn, dự án bắt buộc phải xác định mức vốn đầu tư cần có và thời gian thực hiện chiến dịch gọi vốn cho dự án. Khoảng thời gian từ khi bắt đầu đến kết thúc dự án (khoảng 30 – 40 ngày), số tiền nhận được phải bằng hoặc lớn hơn mức vốn đặt ra ban đầu.</a:t>
            </a:r>
            <a:endParaRPr lang="en-US" sz="2000" dirty="0"/>
          </a:p>
        </p:txBody>
      </p:sp>
      <p:sp>
        <p:nvSpPr>
          <p:cNvPr id="5" name="Text Placeholder 4"/>
          <p:cNvSpPr>
            <a:spLocks noGrp="1"/>
          </p:cNvSpPr>
          <p:nvPr>
            <p:ph type="body" sz="quarter" idx="3"/>
          </p:nvPr>
        </p:nvSpPr>
        <p:spPr/>
        <p:txBody>
          <a:bodyPr/>
          <a:lstStyle/>
          <a:p>
            <a:endParaRPr lang="en-US"/>
          </a:p>
        </p:txBody>
      </p:sp>
      <p:pic>
        <p:nvPicPr>
          <p:cNvPr id="7" name="Content Placeholder 6"/>
          <p:cNvPicPr>
            <a:picLocks noGrp="1" noChangeAspect="1"/>
          </p:cNvPicPr>
          <p:nvPr>
            <p:ph sz="quarter" idx="4"/>
          </p:nvPr>
        </p:nvPicPr>
        <p:blipFill>
          <a:blip r:embed="rId2"/>
          <a:stretch>
            <a:fillRect/>
          </a:stretch>
        </p:blipFill>
        <p:spPr>
          <a:xfrm>
            <a:off x="4645025" y="2438400"/>
            <a:ext cx="4041775" cy="2743200"/>
          </a:xfrm>
          <a:prstGeom prst="rect">
            <a:avLst/>
          </a:prstGeom>
        </p:spPr>
      </p:pic>
    </p:spTree>
    <p:extLst>
      <p:ext uri="{BB962C8B-B14F-4D97-AF65-F5344CB8AC3E}">
        <p14:creationId xmlns:p14="http://schemas.microsoft.com/office/powerpoint/2010/main" val="29878314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758795" y="2133600"/>
            <a:ext cx="7416800" cy="508000"/>
          </a:xfrm>
        </p:spPr>
        <p:txBody>
          <a:bodyPr/>
          <a:lstStyle/>
          <a:p>
            <a:r>
              <a:rPr lang="vi-VN" sz="1800" b="0" dirty="0">
                <a:solidFill>
                  <a:schemeClr val="tx1"/>
                </a:solidFill>
              </a:rPr>
              <a:t>Khi dự án thành công, Kickstarter thu 5% trên tổng số tiền huy động được, số tiền còn lại sẽ được chuyển cho chủ dự án. Nếu dự án không thành công, tiền ủng hộ sẽ được hoàn trả cho chủ đầu từ.</a:t>
            </a:r>
            <a:endParaRPr lang="en-US" sz="1800" dirty="0">
              <a:solidFill>
                <a:schemeClr val="tx1"/>
              </a:solidFill>
            </a:endParaRPr>
          </a:p>
        </p:txBody>
      </p:sp>
      <p:pic>
        <p:nvPicPr>
          <p:cNvPr id="8" name="Picture 7"/>
          <p:cNvPicPr>
            <a:picLocks noChangeAspect="1"/>
          </p:cNvPicPr>
          <p:nvPr/>
        </p:nvPicPr>
        <p:blipFill>
          <a:blip r:embed="rId2"/>
          <a:stretch>
            <a:fillRect/>
          </a:stretch>
        </p:blipFill>
        <p:spPr>
          <a:xfrm>
            <a:off x="1981200" y="3200400"/>
            <a:ext cx="5105400" cy="3075912"/>
          </a:xfrm>
          <a:prstGeom prst="rect">
            <a:avLst/>
          </a:prstGeom>
        </p:spPr>
      </p:pic>
    </p:spTree>
    <p:extLst>
      <p:ext uri="{BB962C8B-B14F-4D97-AF65-F5344CB8AC3E}">
        <p14:creationId xmlns:p14="http://schemas.microsoft.com/office/powerpoint/2010/main" val="19041307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FF0000"/>
                </a:solidFill>
              </a:rPr>
              <a:t>KickStarter</a:t>
            </a:r>
            <a:endParaRPr lang="en-US" dirty="0">
              <a:solidFill>
                <a:srgbClr val="FF0000"/>
              </a:solidFill>
            </a:endParaRPr>
          </a:p>
        </p:txBody>
      </p:sp>
      <p:sp>
        <p:nvSpPr>
          <p:cNvPr id="3" name="Text Placeholder 2"/>
          <p:cNvSpPr>
            <a:spLocks noGrp="1"/>
          </p:cNvSpPr>
          <p:nvPr>
            <p:ph type="body" idx="1"/>
          </p:nvPr>
        </p:nvSpPr>
        <p:spPr/>
        <p:txBody>
          <a:bodyPr/>
          <a:lstStyle/>
          <a:p>
            <a:endParaRPr lang="en-US"/>
          </a:p>
        </p:txBody>
      </p:sp>
      <p:sp>
        <p:nvSpPr>
          <p:cNvPr id="4" name="Content Placeholder 3"/>
          <p:cNvSpPr>
            <a:spLocks noGrp="1"/>
          </p:cNvSpPr>
          <p:nvPr>
            <p:ph sz="half" idx="2"/>
          </p:nvPr>
        </p:nvSpPr>
        <p:spPr/>
        <p:txBody>
          <a:bodyPr/>
          <a:lstStyle/>
          <a:p>
            <a:r>
              <a:rPr lang="vi-VN" sz="2300" b="1" dirty="0">
                <a:latin typeface="+mj-lt"/>
              </a:rPr>
              <a:t>Là một trong những trang góp vốn cho các dự án game nổi bật nhất, Kickstarter được xem là </a:t>
            </a:r>
            <a:r>
              <a:rPr lang="vi-VN" sz="2300" b="1" dirty="0" smtClean="0">
                <a:latin typeface="+mj-lt"/>
              </a:rPr>
              <a:t>nơi "</a:t>
            </a:r>
            <a:r>
              <a:rPr lang="vi-VN" sz="2300" b="1" dirty="0">
                <a:latin typeface="+mj-lt"/>
              </a:rPr>
              <a:t>ươm mầm" </a:t>
            </a:r>
            <a:r>
              <a:rPr lang="vi-VN" sz="2300" b="1" dirty="0" smtClean="0">
                <a:latin typeface="+mj-lt"/>
              </a:rPr>
              <a:t>của </a:t>
            </a:r>
            <a:r>
              <a:rPr lang="vi-VN" sz="2300" b="1" dirty="0">
                <a:latin typeface="+mj-lt"/>
              </a:rPr>
              <a:t>hơn 10.000 dự án game khác nhau, với số tiền hơn 600 triệu đô-la từ cộng đồng</a:t>
            </a:r>
          </a:p>
          <a:p>
            <a:endParaRPr lang="en-US" sz="2300" dirty="0">
              <a:latin typeface="+mj-lt"/>
            </a:endParaRPr>
          </a:p>
        </p:txBody>
      </p:sp>
      <p:sp>
        <p:nvSpPr>
          <p:cNvPr id="5" name="Text Placeholder 4"/>
          <p:cNvSpPr>
            <a:spLocks noGrp="1"/>
          </p:cNvSpPr>
          <p:nvPr>
            <p:ph type="body" sz="quarter" idx="3"/>
          </p:nvPr>
        </p:nvSpPr>
        <p:spPr/>
        <p:txBody>
          <a:bodyPr/>
          <a:lstStyle/>
          <a:p>
            <a:endParaRPr lang="en-US"/>
          </a:p>
        </p:txBody>
      </p:sp>
      <p:pic>
        <p:nvPicPr>
          <p:cNvPr id="7" name="Content Placeholder 6"/>
          <p:cNvPicPr>
            <a:picLocks noGrp="1" noChangeAspect="1"/>
          </p:cNvPicPr>
          <p:nvPr>
            <p:ph sz="quarter" idx="4"/>
          </p:nvPr>
        </p:nvPicPr>
        <p:blipFill>
          <a:blip r:embed="rId2"/>
          <a:stretch>
            <a:fillRect/>
          </a:stretch>
        </p:blipFill>
        <p:spPr>
          <a:xfrm>
            <a:off x="4645025" y="2590800"/>
            <a:ext cx="4041775" cy="3048000"/>
          </a:xfrm>
          <a:prstGeom prst="rect">
            <a:avLst/>
          </a:prstGeom>
        </p:spPr>
      </p:pic>
    </p:spTree>
    <p:extLst>
      <p:ext uri="{BB962C8B-B14F-4D97-AF65-F5344CB8AC3E}">
        <p14:creationId xmlns:p14="http://schemas.microsoft.com/office/powerpoint/2010/main" val="1208969374"/>
      </p:ext>
    </p:extLst>
  </p:cSld>
  <p:clrMapOvr>
    <a:masterClrMapping/>
  </p:clrMapOvr>
</p:sld>
</file>

<file path=ppt/theme/theme1.xml><?xml version="1.0" encoding="utf-8"?>
<a:theme xmlns:a="http://schemas.openxmlformats.org/drawingml/2006/main" name="template">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template">
      <a:majorFont>
        <a:latin typeface="Verdana"/>
        <a:ea typeface=""/>
        <a:cs typeface=""/>
      </a:majorFont>
      <a:minorFont>
        <a:latin typeface="Verdana"/>
        <a:ea typeface=""/>
        <a:cs typeface=""/>
      </a:minorFont>
    </a:fontScheme>
    <a:fmtScheme name="Văn phò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lnDef>
  </a:objectDefaults>
  <a:extraClrSchemeLst>
    <a:extraClrScheme>
      <a:clrScheme name="template 1">
        <a:dk1>
          <a:srgbClr val="4D4D4D"/>
        </a:dk1>
        <a:lt1>
          <a:srgbClr val="FFFFFF"/>
        </a:lt1>
        <a:dk2>
          <a:srgbClr val="000000"/>
        </a:dk2>
        <a:lt2>
          <a:srgbClr val="D5E1F3"/>
        </a:lt2>
        <a:accent1>
          <a:srgbClr val="BC4417"/>
        </a:accent1>
        <a:accent2>
          <a:srgbClr val="CF9C1C"/>
        </a:accent2>
        <a:accent3>
          <a:srgbClr val="FFFFFF"/>
        </a:accent3>
        <a:accent4>
          <a:srgbClr val="404040"/>
        </a:accent4>
        <a:accent5>
          <a:srgbClr val="DAB0AB"/>
        </a:accent5>
        <a:accent6>
          <a:srgbClr val="BB8D18"/>
        </a:accent6>
        <a:hlink>
          <a:srgbClr val="E8C97C"/>
        </a:hlink>
        <a:folHlink>
          <a:srgbClr val="EAEAEA"/>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000000"/>
        </a:dk2>
        <a:lt2>
          <a:srgbClr val="986615"/>
        </a:lt2>
        <a:accent1>
          <a:srgbClr val="BF4413"/>
        </a:accent1>
        <a:accent2>
          <a:srgbClr val="FFAB21"/>
        </a:accent2>
        <a:accent3>
          <a:srgbClr val="FFFFFF"/>
        </a:accent3>
        <a:accent4>
          <a:srgbClr val="404040"/>
        </a:accent4>
        <a:accent5>
          <a:srgbClr val="DCB0AA"/>
        </a:accent5>
        <a:accent6>
          <a:srgbClr val="E79B1D"/>
        </a:accent6>
        <a:hlink>
          <a:srgbClr val="C5A379"/>
        </a:hlink>
        <a:folHlink>
          <a:srgbClr val="EAEAEA"/>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000000"/>
        </a:dk2>
        <a:lt2>
          <a:srgbClr val="4A1B17"/>
        </a:lt2>
        <a:accent1>
          <a:srgbClr val="C66C00"/>
        </a:accent1>
        <a:accent2>
          <a:srgbClr val="FED416"/>
        </a:accent2>
        <a:accent3>
          <a:srgbClr val="FFFFFF"/>
        </a:accent3>
        <a:accent4>
          <a:srgbClr val="404040"/>
        </a:accent4>
        <a:accent5>
          <a:srgbClr val="DFBAAA"/>
        </a:accent5>
        <a:accent6>
          <a:srgbClr val="E6C013"/>
        </a:accent6>
        <a:hlink>
          <a:srgbClr val="FFDE93"/>
        </a:hlink>
        <a:folHlink>
          <a:srgbClr val="EAEAEA"/>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000000"/>
        </a:dk2>
        <a:lt2>
          <a:srgbClr val="9B6902"/>
        </a:lt2>
        <a:accent1>
          <a:srgbClr val="C75E00"/>
        </a:accent1>
        <a:accent2>
          <a:srgbClr val="FED416"/>
        </a:accent2>
        <a:accent3>
          <a:srgbClr val="FFFFFF"/>
        </a:accent3>
        <a:accent4>
          <a:srgbClr val="404040"/>
        </a:accent4>
        <a:accent5>
          <a:srgbClr val="E0B6AA"/>
        </a:accent5>
        <a:accent6>
          <a:srgbClr val="E6C013"/>
        </a:accent6>
        <a:hlink>
          <a:srgbClr val="EE6600"/>
        </a:hlink>
        <a:folHlink>
          <a:srgbClr val="EAEAEA"/>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000000"/>
        </a:dk2>
        <a:lt2>
          <a:srgbClr val="570301"/>
        </a:lt2>
        <a:accent1>
          <a:srgbClr val="D37E00"/>
        </a:accent1>
        <a:accent2>
          <a:srgbClr val="F5CB03"/>
        </a:accent2>
        <a:accent3>
          <a:srgbClr val="FFFFFF"/>
        </a:accent3>
        <a:accent4>
          <a:srgbClr val="404040"/>
        </a:accent4>
        <a:accent5>
          <a:srgbClr val="E6C0AA"/>
        </a:accent5>
        <a:accent6>
          <a:srgbClr val="DEB802"/>
        </a:accent6>
        <a:hlink>
          <a:srgbClr val="D86001"/>
        </a:hlink>
        <a:folHlink>
          <a:srgbClr val="EAEAEA"/>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000000"/>
        </a:dk2>
        <a:lt2>
          <a:srgbClr val="713C0C"/>
        </a:lt2>
        <a:accent1>
          <a:srgbClr val="E4B058"/>
        </a:accent1>
        <a:accent2>
          <a:srgbClr val="FDD912"/>
        </a:accent2>
        <a:accent3>
          <a:srgbClr val="FFFFFF"/>
        </a:accent3>
        <a:accent4>
          <a:srgbClr val="404040"/>
        </a:accent4>
        <a:accent5>
          <a:srgbClr val="EFD4B4"/>
        </a:accent5>
        <a:accent6>
          <a:srgbClr val="E5C40F"/>
        </a:accent6>
        <a:hlink>
          <a:srgbClr val="E06301"/>
        </a:hlink>
        <a:folHlink>
          <a:srgbClr val="EAEAEA"/>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000000"/>
        </a:dk2>
        <a:lt2>
          <a:srgbClr val="953900"/>
        </a:lt2>
        <a:accent1>
          <a:srgbClr val="B65300"/>
        </a:accent1>
        <a:accent2>
          <a:srgbClr val="CE6A00"/>
        </a:accent2>
        <a:accent3>
          <a:srgbClr val="FFFFFF"/>
        </a:accent3>
        <a:accent4>
          <a:srgbClr val="404040"/>
        </a:accent4>
        <a:accent5>
          <a:srgbClr val="D7B3AA"/>
        </a:accent5>
        <a:accent6>
          <a:srgbClr val="BA5F00"/>
        </a:accent6>
        <a:hlink>
          <a:srgbClr val="F0A806"/>
        </a:hlink>
        <a:folHlink>
          <a:srgbClr val="FFE6C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000000"/>
        </a:dk2>
        <a:lt2>
          <a:srgbClr val="D87200"/>
        </a:lt2>
        <a:accent1>
          <a:srgbClr val="E29B07"/>
        </a:accent1>
        <a:accent2>
          <a:srgbClr val="EDBF03"/>
        </a:accent2>
        <a:accent3>
          <a:srgbClr val="FFFFFF"/>
        </a:accent3>
        <a:accent4>
          <a:srgbClr val="404040"/>
        </a:accent4>
        <a:accent5>
          <a:srgbClr val="EECBAA"/>
        </a:accent5>
        <a:accent6>
          <a:srgbClr val="D7AD02"/>
        </a:accent6>
        <a:hlink>
          <a:srgbClr val="7CA43F"/>
        </a:hlink>
        <a:folHlink>
          <a:srgbClr val="FFE6C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000000"/>
        </a:dk2>
        <a:lt2>
          <a:srgbClr val="D24D06"/>
        </a:lt2>
        <a:accent1>
          <a:srgbClr val="E59709"/>
        </a:accent1>
        <a:accent2>
          <a:srgbClr val="E9AC24"/>
        </a:accent2>
        <a:accent3>
          <a:srgbClr val="FFFFFF"/>
        </a:accent3>
        <a:accent4>
          <a:srgbClr val="404040"/>
        </a:accent4>
        <a:accent5>
          <a:srgbClr val="F0C9AA"/>
        </a:accent5>
        <a:accent6>
          <a:srgbClr val="D39B20"/>
        </a:accent6>
        <a:hlink>
          <a:srgbClr val="F7B80B"/>
        </a:hlink>
        <a:folHlink>
          <a:srgbClr val="FFE6C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000000"/>
        </a:dk2>
        <a:lt2>
          <a:srgbClr val="CD5003"/>
        </a:lt2>
        <a:accent1>
          <a:srgbClr val="419DCF"/>
        </a:accent1>
        <a:accent2>
          <a:srgbClr val="BC1F1F"/>
        </a:accent2>
        <a:accent3>
          <a:srgbClr val="FFFFFF"/>
        </a:accent3>
        <a:accent4>
          <a:srgbClr val="404040"/>
        </a:accent4>
        <a:accent5>
          <a:srgbClr val="B0CCE4"/>
        </a:accent5>
        <a:accent6>
          <a:srgbClr val="AA1B1B"/>
        </a:accent6>
        <a:hlink>
          <a:srgbClr val="FFE42F"/>
        </a:hlink>
        <a:folHlink>
          <a:srgbClr val="FFE6C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000000"/>
        </a:dk2>
        <a:lt2>
          <a:srgbClr val="DF2905"/>
        </a:lt2>
        <a:accent1>
          <a:srgbClr val="D05203"/>
        </a:accent1>
        <a:accent2>
          <a:srgbClr val="72A3E1"/>
        </a:accent2>
        <a:accent3>
          <a:srgbClr val="FFFFFF"/>
        </a:accent3>
        <a:accent4>
          <a:srgbClr val="404040"/>
        </a:accent4>
        <a:accent5>
          <a:srgbClr val="E4B3AA"/>
        </a:accent5>
        <a:accent6>
          <a:srgbClr val="6793CC"/>
        </a:accent6>
        <a:hlink>
          <a:srgbClr val="F3A105"/>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Verdana"/>
        <a:ea typeface=""/>
        <a:cs typeface=""/>
      </a:majorFont>
      <a:minorFont>
        <a:latin typeface="Verdana"/>
        <a:ea typeface=""/>
        <a:cs typeface=""/>
      </a:minorFont>
    </a:fontScheme>
    <a:fmtScheme name="Văn phò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ru-RU" sz="1800" b="1" i="0" u="none" strike="noStrike" cap="none" normalizeH="0" baseline="0" smtClean="0">
            <a:ln>
              <a:noFill/>
            </a:ln>
            <a:solidFill>
              <a:schemeClr val="tx1"/>
            </a:solidFill>
            <a:effectLst/>
            <a:latin typeface="Arial"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Chủ đề của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ăn phòng">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ăn phò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hủ đề của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Văn phòng">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ăn phòng">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2396</TotalTime>
  <Words>920</Words>
  <Application>Microsoft Office PowerPoint</Application>
  <PresentationFormat>On-screen Show (4:3)</PresentationFormat>
  <Paragraphs>39</Paragraphs>
  <Slides>29</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29</vt:i4>
      </vt:variant>
    </vt:vector>
  </HeadingPairs>
  <TitlesOfParts>
    <vt:vector size="38" baseType="lpstr">
      <vt:lpstr>Adobe Hebrew</vt:lpstr>
      <vt:lpstr>Arial</vt:lpstr>
      <vt:lpstr>Arial</vt:lpstr>
      <vt:lpstr>Arial Black</vt:lpstr>
      <vt:lpstr>inherit</vt:lpstr>
      <vt:lpstr>Times New Roman</vt:lpstr>
      <vt:lpstr>Verdana</vt:lpstr>
      <vt:lpstr>template</vt:lpstr>
      <vt:lpstr>Custom Design</vt:lpstr>
      <vt:lpstr>Đề tài: Nghiên cứu KickStarter</vt:lpstr>
      <vt:lpstr>PowerPoint Presentation</vt:lpstr>
      <vt:lpstr>KickStarter là gì?</vt:lpstr>
      <vt:lpstr>KickStarter  </vt:lpstr>
      <vt:lpstr>PowerPoint Presentation</vt:lpstr>
      <vt:lpstr>3 nhà đồng sáng lập Kickstarter  – Charles Adler, Perry Chen và Yancy Strickler</vt:lpstr>
      <vt:lpstr>Cách thức hoạt động của dự án Kickstarter </vt:lpstr>
      <vt:lpstr>Khi dự án thành công, Kickstarter thu 5% trên tổng số tiền huy động được, số tiền còn lại sẽ được chuyển cho chủ dự án. Nếu dự án không thành công, tiền ủng hộ sẽ được hoàn trả cho chủ đầu từ.</vt:lpstr>
      <vt:lpstr>KickStarter</vt:lpstr>
      <vt:lpstr>Theo dữ liệu mới nhất từ Kickstarter, các lĩnh vực Art, Publishing, Fim &amp; Video và Music đều nằm trên con số 10.000 dự án.</vt:lpstr>
      <vt:lpstr>Sau đây là các thông số của KickStarter tính đến năm 2018.</vt:lpstr>
      <vt:lpstr>Tổng số tiền gây quỹ (tính theo thời điểm của bài viết này): 999.716.527 USD.</vt:lpstr>
      <vt:lpstr>Tổng số dự án được lập ra: 135.292 dự án.</vt:lpstr>
      <vt:lpstr>57.092 dự án gây quỹ thành công, chiếm 43,54%.</vt:lpstr>
      <vt:lpstr>Tổng cộng 5.713.054 người tham gia góp vốn cho các dự án, trong đó có 1.691.326 người đã góp vốn nhiều lần.</vt:lpstr>
      <vt:lpstr>13.782.737 lượt góp vốn trên Kickstarter.com.</vt:lpstr>
      <vt:lpstr>PowerPoint Presentation</vt:lpstr>
      <vt:lpstr>Dự án nào có thể gây quỹ được 20% tổng số tiền thì 80% dự án đó sẽ thành công.</vt:lpstr>
      <vt:lpstr>PowerPoint Presentation</vt:lpstr>
      <vt:lpstr>KickStarter Drip</vt:lpstr>
      <vt:lpstr>Dự án Kickstarter lớn nhất châu Âu </vt:lpstr>
      <vt:lpstr>Zano cũng là một dự án gọi vốn cực kỳ thành công với số tiền hơn 3,6triệu USD (khoảng 81 tỷ đồng).</vt:lpstr>
      <vt:lpstr>PowerPoint Presentation</vt:lpstr>
      <vt:lpstr>Gọi vốn trên Kickstarter đang là trào lưu và là hướng đi đơn giản nhất của các Startup công nghệ. Bài viết này chúng tôi xin được tổng hợp lại chia sẻ từ anh Leo Trieu, người đã gọi vốn thành công 32,358 USD chỉ trong 30 ngày. </vt:lpstr>
      <vt:lpstr>Chuẩn bị ra mắt (pre-launch 1,5 tháng trước ngày ra mắt)</vt:lpstr>
      <vt:lpstr>PowerPoint Presentation</vt:lpstr>
      <vt:lpstr>Ra mắt (launching trong 30 ngày)</vt:lpstr>
      <vt:lpstr>KickStarter được kỳ vọng sẽ phổ biến hơn tại Việt Nam, để nhiều người Việt nắm bắt cơ hội khởi nghiệp khi gọi vốn truyền thống quá khó khăn.</vt:lpstr>
      <vt:lpstr>"CẢM ƠN THẦY VÀ CÁC BẠN ĐÃ CHÚ Ý LẮNG NGHE!"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trình bày của PowerPoint</dc:title>
  <dc:creator>Carcassonno</dc:creator>
  <cp:lastModifiedBy>Windows User</cp:lastModifiedBy>
  <cp:revision>52</cp:revision>
  <dcterms:created xsi:type="dcterms:W3CDTF">2013-04-15T07:54:58Z</dcterms:created>
  <dcterms:modified xsi:type="dcterms:W3CDTF">2019-10-27T07:55:22Z</dcterms:modified>
</cp:coreProperties>
</file>